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handoutMasterIdLst>
    <p:handoutMasterId r:id="rId22"/>
  </p:handoutMasterIdLst>
  <p:sldIdLst>
    <p:sldId id="256" r:id="rId2"/>
    <p:sldId id="512" r:id="rId3"/>
    <p:sldId id="525" r:id="rId4"/>
    <p:sldId id="545" r:id="rId5"/>
    <p:sldId id="516" r:id="rId6"/>
    <p:sldId id="553" r:id="rId7"/>
    <p:sldId id="555" r:id="rId8"/>
    <p:sldId id="537" r:id="rId9"/>
    <p:sldId id="560" r:id="rId10"/>
    <p:sldId id="563" r:id="rId11"/>
    <p:sldId id="541" r:id="rId12"/>
    <p:sldId id="569" r:id="rId13"/>
    <p:sldId id="578" r:id="rId14"/>
    <p:sldId id="579" r:id="rId15"/>
    <p:sldId id="582" r:id="rId16"/>
    <p:sldId id="583" r:id="rId17"/>
    <p:sldId id="586" r:id="rId18"/>
    <p:sldId id="587" r:id="rId19"/>
    <p:sldId id="518" r:id="rId20"/>
  </p:sldIdLst>
  <p:sldSz cx="9144000" cy="6858000" type="screen4x3"/>
  <p:notesSz cx="6858000" cy="994568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B721D"/>
    <a:srgbClr val="009AC7"/>
    <a:srgbClr val="9CB86E"/>
    <a:srgbClr val="FF9900"/>
    <a:srgbClr val="FFFF00"/>
    <a:srgbClr val="DDDDD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4" autoAdjust="0"/>
    <p:restoredTop sz="96686" autoAdjust="0"/>
  </p:normalViewPr>
  <p:slideViewPr>
    <p:cSldViewPr>
      <p:cViewPr varScale="1">
        <p:scale>
          <a:sx n="82" d="100"/>
          <a:sy n="82" d="100"/>
        </p:scale>
        <p:origin x="145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B596BA-3835-45D5-9674-8C2D7738CCAB}" type="doc">
      <dgm:prSet loTypeId="urn:microsoft.com/office/officeart/2005/8/layout/pList1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6F8A8618-73AB-4D41-A614-688D1E72740C}">
      <dgm:prSet phldrT="[Szöveg]"/>
      <dgm:spPr/>
      <dgm:t>
        <a:bodyPr/>
        <a:lstStyle/>
        <a:p>
          <a:r>
            <a:rPr lang="hu-HU" b="1" dirty="0"/>
            <a:t>Villamosenergia-termelés</a:t>
          </a:r>
          <a:endParaRPr lang="en-US" dirty="0"/>
        </a:p>
      </dgm:t>
    </dgm:pt>
    <dgm:pt modelId="{FC44DB20-0F71-44E9-9682-1E1740688296}" type="parTrans" cxnId="{5C5FB919-CA82-44C0-BBFF-CBFB6E8E4060}">
      <dgm:prSet/>
      <dgm:spPr/>
      <dgm:t>
        <a:bodyPr/>
        <a:lstStyle/>
        <a:p>
          <a:endParaRPr lang="en-US"/>
        </a:p>
      </dgm:t>
    </dgm:pt>
    <dgm:pt modelId="{362DE729-B6DC-46A9-BAE1-A96D0225D107}" type="sibTrans" cxnId="{5C5FB919-CA82-44C0-BBFF-CBFB6E8E4060}">
      <dgm:prSet/>
      <dgm:spPr/>
      <dgm:t>
        <a:bodyPr/>
        <a:lstStyle/>
        <a:p>
          <a:endParaRPr lang="en-US"/>
        </a:p>
      </dgm:t>
    </dgm:pt>
    <dgm:pt modelId="{50B04CBF-6076-4F60-8E4B-15CEBA007EFD}">
      <dgm:prSet/>
      <dgm:spPr/>
      <dgm:t>
        <a:bodyPr/>
        <a:lstStyle/>
        <a:p>
          <a:r>
            <a:rPr lang="hu-HU" b="1" dirty="0"/>
            <a:t>Épületek</a:t>
          </a:r>
        </a:p>
      </dgm:t>
    </dgm:pt>
    <dgm:pt modelId="{1D9632E9-B96E-4838-926C-8F5C58C72ADE}" type="parTrans" cxnId="{64702270-1741-4EF2-9E64-28935F53935D}">
      <dgm:prSet/>
      <dgm:spPr/>
      <dgm:t>
        <a:bodyPr/>
        <a:lstStyle/>
        <a:p>
          <a:endParaRPr lang="en-US"/>
        </a:p>
      </dgm:t>
    </dgm:pt>
    <dgm:pt modelId="{539EB73E-63D7-44E8-AEA0-DDC7793A2769}" type="sibTrans" cxnId="{64702270-1741-4EF2-9E64-28935F53935D}">
      <dgm:prSet/>
      <dgm:spPr/>
      <dgm:t>
        <a:bodyPr/>
        <a:lstStyle/>
        <a:p>
          <a:endParaRPr lang="en-US"/>
        </a:p>
      </dgm:t>
    </dgm:pt>
    <dgm:pt modelId="{D9186425-D763-4E93-A9ED-D42BB92E441C}">
      <dgm:prSet/>
      <dgm:spPr/>
      <dgm:t>
        <a:bodyPr/>
        <a:lstStyle/>
        <a:p>
          <a:r>
            <a:rPr lang="hu-HU" b="1" dirty="0"/>
            <a:t>Ipar</a:t>
          </a:r>
        </a:p>
      </dgm:t>
    </dgm:pt>
    <dgm:pt modelId="{EA8CF618-845B-445E-AC1D-97E0BF1295DA}" type="parTrans" cxnId="{E2EB5E9D-34B5-49F1-8533-AED60426E630}">
      <dgm:prSet/>
      <dgm:spPr/>
      <dgm:t>
        <a:bodyPr/>
        <a:lstStyle/>
        <a:p>
          <a:endParaRPr lang="en-US"/>
        </a:p>
      </dgm:t>
    </dgm:pt>
    <dgm:pt modelId="{5CBA5C53-5498-47DC-B0A5-86CC546F868E}" type="sibTrans" cxnId="{E2EB5E9D-34B5-49F1-8533-AED60426E630}">
      <dgm:prSet/>
      <dgm:spPr/>
      <dgm:t>
        <a:bodyPr/>
        <a:lstStyle/>
        <a:p>
          <a:endParaRPr lang="en-US"/>
        </a:p>
      </dgm:t>
    </dgm:pt>
    <dgm:pt modelId="{09DA31ED-FE04-4D97-B338-1B8CF68060B7}">
      <dgm:prSet/>
      <dgm:spPr/>
      <dgm:t>
        <a:bodyPr/>
        <a:lstStyle/>
        <a:p>
          <a:r>
            <a:rPr lang="hu-HU" b="1" dirty="0"/>
            <a:t>Hulladékgazdálkodás</a:t>
          </a:r>
        </a:p>
      </dgm:t>
    </dgm:pt>
    <dgm:pt modelId="{71D4AD9D-D400-4ACD-867B-4DC02A9FE372}" type="parTrans" cxnId="{CB0A1A32-A38B-497F-984A-05FD2222CF44}">
      <dgm:prSet/>
      <dgm:spPr/>
      <dgm:t>
        <a:bodyPr/>
        <a:lstStyle/>
        <a:p>
          <a:endParaRPr lang="en-US"/>
        </a:p>
      </dgm:t>
    </dgm:pt>
    <dgm:pt modelId="{542E0AA6-481A-4B09-ACA4-5590EB91618B}" type="sibTrans" cxnId="{CB0A1A32-A38B-497F-984A-05FD2222CF44}">
      <dgm:prSet/>
      <dgm:spPr/>
      <dgm:t>
        <a:bodyPr/>
        <a:lstStyle/>
        <a:p>
          <a:endParaRPr lang="en-US"/>
        </a:p>
      </dgm:t>
    </dgm:pt>
    <dgm:pt modelId="{2FE614A8-F0F5-474D-B61B-87CB7FE5927C}">
      <dgm:prSet/>
      <dgm:spPr/>
      <dgm:t>
        <a:bodyPr/>
        <a:lstStyle/>
        <a:p>
          <a:r>
            <a:rPr lang="hu-HU" b="1" dirty="0"/>
            <a:t>Közlekedés</a:t>
          </a:r>
        </a:p>
      </dgm:t>
    </dgm:pt>
    <dgm:pt modelId="{F56ECBD9-45E0-4AB7-8219-F45371BDDF67}" type="parTrans" cxnId="{6E68B236-D1BE-4979-B92B-10635356F9D8}">
      <dgm:prSet/>
      <dgm:spPr/>
      <dgm:t>
        <a:bodyPr/>
        <a:lstStyle/>
        <a:p>
          <a:endParaRPr lang="en-US"/>
        </a:p>
      </dgm:t>
    </dgm:pt>
    <dgm:pt modelId="{94C98987-0C0D-45F9-B845-F17AC1E8C9E9}" type="sibTrans" cxnId="{6E68B236-D1BE-4979-B92B-10635356F9D8}">
      <dgm:prSet/>
      <dgm:spPr/>
      <dgm:t>
        <a:bodyPr/>
        <a:lstStyle/>
        <a:p>
          <a:endParaRPr lang="en-US"/>
        </a:p>
      </dgm:t>
    </dgm:pt>
    <dgm:pt modelId="{C55C819C-1CE1-4022-B709-4D1963438274}">
      <dgm:prSet/>
      <dgm:spPr/>
      <dgm:t>
        <a:bodyPr/>
        <a:lstStyle/>
        <a:p>
          <a:r>
            <a:rPr lang="hu-HU" b="1" dirty="0"/>
            <a:t>Mezőgazdaság</a:t>
          </a:r>
        </a:p>
      </dgm:t>
    </dgm:pt>
    <dgm:pt modelId="{61F78612-207F-4ED9-9D22-E1891872A23E}" type="parTrans" cxnId="{654E26C8-6F53-4924-9D80-33A1484BB8B8}">
      <dgm:prSet/>
      <dgm:spPr/>
      <dgm:t>
        <a:bodyPr/>
        <a:lstStyle/>
        <a:p>
          <a:endParaRPr lang="en-US"/>
        </a:p>
      </dgm:t>
    </dgm:pt>
    <dgm:pt modelId="{F3DABAF8-9DD8-4113-B194-E0303E3AF8D9}" type="sibTrans" cxnId="{654E26C8-6F53-4924-9D80-33A1484BB8B8}">
      <dgm:prSet/>
      <dgm:spPr/>
      <dgm:t>
        <a:bodyPr/>
        <a:lstStyle/>
        <a:p>
          <a:endParaRPr lang="en-US"/>
        </a:p>
      </dgm:t>
    </dgm:pt>
    <dgm:pt modelId="{C55F30C7-BC33-4E46-A61C-0D534CB7ED6C}">
      <dgm:prSet/>
      <dgm:spPr/>
      <dgm:t>
        <a:bodyPr/>
        <a:lstStyle/>
        <a:p>
          <a:r>
            <a:rPr lang="hu-HU" b="1" dirty="0"/>
            <a:t>Erdők szénmegkötése</a:t>
          </a:r>
        </a:p>
      </dgm:t>
    </dgm:pt>
    <dgm:pt modelId="{6D487BE5-056A-47C9-B98A-DCDD99A16571}" type="parTrans" cxnId="{99817A38-46E1-4366-B809-75728588B9D3}">
      <dgm:prSet/>
      <dgm:spPr/>
      <dgm:t>
        <a:bodyPr/>
        <a:lstStyle/>
        <a:p>
          <a:endParaRPr lang="en-US"/>
        </a:p>
      </dgm:t>
    </dgm:pt>
    <dgm:pt modelId="{DB32037E-3251-4B64-85FA-8433F635CE54}" type="sibTrans" cxnId="{99817A38-46E1-4366-B809-75728588B9D3}">
      <dgm:prSet/>
      <dgm:spPr/>
      <dgm:t>
        <a:bodyPr/>
        <a:lstStyle/>
        <a:p>
          <a:endParaRPr lang="en-US"/>
        </a:p>
      </dgm:t>
    </dgm:pt>
    <dgm:pt modelId="{67FA8352-3799-4391-B369-7910E34734A1}">
      <dgm:prSet/>
      <dgm:spPr/>
      <dgm:t>
        <a:bodyPr/>
        <a:lstStyle/>
        <a:p>
          <a:r>
            <a:rPr lang="hu-HU" b="1" dirty="0"/>
            <a:t>Szén-dioxid leválasztás, tárolás, hasznosítás</a:t>
          </a:r>
        </a:p>
      </dgm:t>
    </dgm:pt>
    <dgm:pt modelId="{3A259607-A7B9-4472-B27E-93CDCE3C42A0}" type="parTrans" cxnId="{31CDBFFC-5AA8-4637-98B3-CA707D618844}">
      <dgm:prSet/>
      <dgm:spPr/>
      <dgm:t>
        <a:bodyPr/>
        <a:lstStyle/>
        <a:p>
          <a:endParaRPr lang="en-US"/>
        </a:p>
      </dgm:t>
    </dgm:pt>
    <dgm:pt modelId="{79790B28-71EC-475A-BFCD-71AE92D50CC9}" type="sibTrans" cxnId="{31CDBFFC-5AA8-4637-98B3-CA707D618844}">
      <dgm:prSet/>
      <dgm:spPr/>
      <dgm:t>
        <a:bodyPr/>
        <a:lstStyle/>
        <a:p>
          <a:endParaRPr lang="en-US"/>
        </a:p>
      </dgm:t>
    </dgm:pt>
    <dgm:pt modelId="{2C8F6766-300C-4D78-9DF6-7041575DB53D}" type="pres">
      <dgm:prSet presAssocID="{B1B596BA-3835-45D5-9674-8C2D7738CCAB}" presName="Name0" presStyleCnt="0">
        <dgm:presLayoutVars>
          <dgm:dir/>
          <dgm:resizeHandles val="exact"/>
        </dgm:presLayoutVars>
      </dgm:prSet>
      <dgm:spPr/>
    </dgm:pt>
    <dgm:pt modelId="{6AC5DEC4-8AF7-4422-A128-4EDF1E53A077}" type="pres">
      <dgm:prSet presAssocID="{6F8A8618-73AB-4D41-A614-688D1E72740C}" presName="compNode" presStyleCnt="0"/>
      <dgm:spPr/>
    </dgm:pt>
    <dgm:pt modelId="{85623621-A081-4CDA-89C2-55CC8BB40A3D}" type="pres">
      <dgm:prSet presAssocID="{6F8A8618-73AB-4D41-A614-688D1E72740C}" presName="pictRect" presStyleLbl="nod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B0F39B9-0526-4470-924F-8008BB5DB373}" type="pres">
      <dgm:prSet presAssocID="{6F8A8618-73AB-4D41-A614-688D1E72740C}" presName="textRect" presStyleLbl="revTx" presStyleIdx="0" presStyleCnt="8">
        <dgm:presLayoutVars>
          <dgm:bulletEnabled val="1"/>
        </dgm:presLayoutVars>
      </dgm:prSet>
      <dgm:spPr/>
    </dgm:pt>
    <dgm:pt modelId="{EC457329-8C71-41DC-A130-02B0C0D0E33D}" type="pres">
      <dgm:prSet presAssocID="{362DE729-B6DC-46A9-BAE1-A96D0225D107}" presName="sibTrans" presStyleLbl="sibTrans2D1" presStyleIdx="0" presStyleCnt="0"/>
      <dgm:spPr/>
    </dgm:pt>
    <dgm:pt modelId="{78FABA36-F7DD-4DFB-A860-BB2BFCB31906}" type="pres">
      <dgm:prSet presAssocID="{50B04CBF-6076-4F60-8E4B-15CEBA007EFD}" presName="compNode" presStyleCnt="0"/>
      <dgm:spPr/>
    </dgm:pt>
    <dgm:pt modelId="{FBF941E5-2A6B-4AD3-A288-AF95238FC503}" type="pres">
      <dgm:prSet presAssocID="{50B04CBF-6076-4F60-8E4B-15CEBA007EFD}" presName="pictRect" presStyleLbl="nod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4380094-1CF2-48D5-880D-2973085C68F8}" type="pres">
      <dgm:prSet presAssocID="{50B04CBF-6076-4F60-8E4B-15CEBA007EFD}" presName="textRect" presStyleLbl="revTx" presStyleIdx="1" presStyleCnt="8" custLinFactNeighborX="1643" custLinFactNeighborY="838">
        <dgm:presLayoutVars>
          <dgm:bulletEnabled val="1"/>
        </dgm:presLayoutVars>
      </dgm:prSet>
      <dgm:spPr/>
    </dgm:pt>
    <dgm:pt modelId="{642A59E9-2E04-43BE-82C2-0707E021507E}" type="pres">
      <dgm:prSet presAssocID="{539EB73E-63D7-44E8-AEA0-DDC7793A2769}" presName="sibTrans" presStyleLbl="sibTrans2D1" presStyleIdx="0" presStyleCnt="0"/>
      <dgm:spPr/>
    </dgm:pt>
    <dgm:pt modelId="{562D2D02-CA3D-4D34-8D21-23071B342FDD}" type="pres">
      <dgm:prSet presAssocID="{D9186425-D763-4E93-A9ED-D42BB92E441C}" presName="compNode" presStyleCnt="0"/>
      <dgm:spPr/>
    </dgm:pt>
    <dgm:pt modelId="{E1260DD9-E3D6-40E6-88A7-5F77BFD5C04C}" type="pres">
      <dgm:prSet presAssocID="{D9186425-D763-4E93-A9ED-D42BB92E441C}" presName="pictRect" presStyleLbl="nod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AF3BC1D-1F84-4493-99F2-D7FBC8DE4A4E}" type="pres">
      <dgm:prSet presAssocID="{D9186425-D763-4E93-A9ED-D42BB92E441C}" presName="textRect" presStyleLbl="revTx" presStyleIdx="2" presStyleCnt="8">
        <dgm:presLayoutVars>
          <dgm:bulletEnabled val="1"/>
        </dgm:presLayoutVars>
      </dgm:prSet>
      <dgm:spPr/>
    </dgm:pt>
    <dgm:pt modelId="{F162D3F9-DF71-4C39-8891-71568D59922E}" type="pres">
      <dgm:prSet presAssocID="{5CBA5C53-5498-47DC-B0A5-86CC546F868E}" presName="sibTrans" presStyleLbl="sibTrans2D1" presStyleIdx="0" presStyleCnt="0"/>
      <dgm:spPr/>
    </dgm:pt>
    <dgm:pt modelId="{9382278B-EABA-4F31-AD7F-0B1519AE0547}" type="pres">
      <dgm:prSet presAssocID="{09DA31ED-FE04-4D97-B338-1B8CF68060B7}" presName="compNode" presStyleCnt="0"/>
      <dgm:spPr/>
    </dgm:pt>
    <dgm:pt modelId="{ABA7C16C-DDBB-4803-A218-4CD958FB5DBE}" type="pres">
      <dgm:prSet presAssocID="{09DA31ED-FE04-4D97-B338-1B8CF68060B7}" presName="pictRect" presStyleLbl="nod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77F1AE8-BE9D-42E6-8C6A-2473A6300D32}" type="pres">
      <dgm:prSet presAssocID="{09DA31ED-FE04-4D97-B338-1B8CF68060B7}" presName="textRect" presStyleLbl="revTx" presStyleIdx="3" presStyleCnt="8">
        <dgm:presLayoutVars>
          <dgm:bulletEnabled val="1"/>
        </dgm:presLayoutVars>
      </dgm:prSet>
      <dgm:spPr/>
    </dgm:pt>
    <dgm:pt modelId="{D9741720-42D4-4E1F-BE4B-EBB281232616}" type="pres">
      <dgm:prSet presAssocID="{542E0AA6-481A-4B09-ACA4-5590EB91618B}" presName="sibTrans" presStyleLbl="sibTrans2D1" presStyleIdx="0" presStyleCnt="0"/>
      <dgm:spPr/>
    </dgm:pt>
    <dgm:pt modelId="{0655E5A2-218F-48F6-AE36-33A2395A1DE9}" type="pres">
      <dgm:prSet presAssocID="{2FE614A8-F0F5-474D-B61B-87CB7FE5927C}" presName="compNode" presStyleCnt="0"/>
      <dgm:spPr/>
    </dgm:pt>
    <dgm:pt modelId="{153E9AB6-4A52-480C-A606-1C5BF82E6E44}" type="pres">
      <dgm:prSet presAssocID="{2FE614A8-F0F5-474D-B61B-87CB7FE5927C}" presName="pictRect" presStyleLbl="nod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17B23874-3C5D-4F6C-B6C9-88E04F62F818}" type="pres">
      <dgm:prSet presAssocID="{2FE614A8-F0F5-474D-B61B-87CB7FE5927C}" presName="textRect" presStyleLbl="revTx" presStyleIdx="4" presStyleCnt="8">
        <dgm:presLayoutVars>
          <dgm:bulletEnabled val="1"/>
        </dgm:presLayoutVars>
      </dgm:prSet>
      <dgm:spPr/>
    </dgm:pt>
    <dgm:pt modelId="{2D1DD568-C27F-43CD-A5C8-DD85152FB17D}" type="pres">
      <dgm:prSet presAssocID="{94C98987-0C0D-45F9-B845-F17AC1E8C9E9}" presName="sibTrans" presStyleLbl="sibTrans2D1" presStyleIdx="0" presStyleCnt="0"/>
      <dgm:spPr/>
    </dgm:pt>
    <dgm:pt modelId="{04E90D8B-A0DC-430B-99FC-919E4E8D6FD4}" type="pres">
      <dgm:prSet presAssocID="{C55C819C-1CE1-4022-B709-4D1963438274}" presName="compNode" presStyleCnt="0"/>
      <dgm:spPr/>
    </dgm:pt>
    <dgm:pt modelId="{9F8317CB-BDFF-4E91-8D3F-F5302E2E8670}" type="pres">
      <dgm:prSet presAssocID="{C55C819C-1CE1-4022-B709-4D1963438274}" presName="pictRect" presStyleLbl="node1" presStyleIdx="5" presStyleCnt="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2D2A2131-C412-4AD7-B3AC-A0C7895BA235}" type="pres">
      <dgm:prSet presAssocID="{C55C819C-1CE1-4022-B709-4D1963438274}" presName="textRect" presStyleLbl="revTx" presStyleIdx="5" presStyleCnt="8">
        <dgm:presLayoutVars>
          <dgm:bulletEnabled val="1"/>
        </dgm:presLayoutVars>
      </dgm:prSet>
      <dgm:spPr/>
    </dgm:pt>
    <dgm:pt modelId="{F7D9BFFD-4E77-40D2-B925-79E990ED3CD7}" type="pres">
      <dgm:prSet presAssocID="{F3DABAF8-9DD8-4113-B194-E0303E3AF8D9}" presName="sibTrans" presStyleLbl="sibTrans2D1" presStyleIdx="0" presStyleCnt="0"/>
      <dgm:spPr/>
    </dgm:pt>
    <dgm:pt modelId="{71874B40-04BD-4C56-A4F8-BE5A40BB0D4B}" type="pres">
      <dgm:prSet presAssocID="{C55F30C7-BC33-4E46-A61C-0D534CB7ED6C}" presName="compNode" presStyleCnt="0"/>
      <dgm:spPr/>
    </dgm:pt>
    <dgm:pt modelId="{96904CA0-6AD7-42CF-8037-D3AB5886088F}" type="pres">
      <dgm:prSet presAssocID="{C55F30C7-BC33-4E46-A61C-0D534CB7ED6C}" presName="pictRect" presStyleLbl="node1" presStyleIdx="6" presStyleCnt="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F87B3E5D-B040-4DA0-8264-16DFA03C2315}" type="pres">
      <dgm:prSet presAssocID="{C55F30C7-BC33-4E46-A61C-0D534CB7ED6C}" presName="textRect" presStyleLbl="revTx" presStyleIdx="6" presStyleCnt="8">
        <dgm:presLayoutVars>
          <dgm:bulletEnabled val="1"/>
        </dgm:presLayoutVars>
      </dgm:prSet>
      <dgm:spPr/>
    </dgm:pt>
    <dgm:pt modelId="{BC02407B-554E-480F-BCDC-C381898A16EB}" type="pres">
      <dgm:prSet presAssocID="{DB32037E-3251-4B64-85FA-8433F635CE54}" presName="sibTrans" presStyleLbl="sibTrans2D1" presStyleIdx="0" presStyleCnt="0"/>
      <dgm:spPr/>
    </dgm:pt>
    <dgm:pt modelId="{D61D64C9-DD57-4C30-B562-CF5353D500FC}" type="pres">
      <dgm:prSet presAssocID="{67FA8352-3799-4391-B369-7910E34734A1}" presName="compNode" presStyleCnt="0"/>
      <dgm:spPr/>
    </dgm:pt>
    <dgm:pt modelId="{0D0F6436-5D10-4EF5-8393-22BA09763091}" type="pres">
      <dgm:prSet presAssocID="{67FA8352-3799-4391-B369-7910E34734A1}" presName="pictRect" presStyleLbl="nod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E0C36E93-AE0E-4CE9-821B-8A788D4731B9}" type="pres">
      <dgm:prSet presAssocID="{67FA8352-3799-4391-B369-7910E34734A1}" presName="textRect" presStyleLbl="revTx" presStyleIdx="7" presStyleCnt="8">
        <dgm:presLayoutVars>
          <dgm:bulletEnabled val="1"/>
        </dgm:presLayoutVars>
      </dgm:prSet>
      <dgm:spPr/>
    </dgm:pt>
  </dgm:ptLst>
  <dgm:cxnLst>
    <dgm:cxn modelId="{97859010-B412-44D9-90E9-170550BA952A}" type="presOf" srcId="{6F8A8618-73AB-4D41-A614-688D1E72740C}" destId="{5B0F39B9-0526-4470-924F-8008BB5DB373}" srcOrd="0" destOrd="0" presId="urn:microsoft.com/office/officeart/2005/8/layout/pList1#1"/>
    <dgm:cxn modelId="{4EA93819-6199-4DA7-8124-BEDCD339FEEB}" type="presOf" srcId="{539EB73E-63D7-44E8-AEA0-DDC7793A2769}" destId="{642A59E9-2E04-43BE-82C2-0707E021507E}" srcOrd="0" destOrd="0" presId="urn:microsoft.com/office/officeart/2005/8/layout/pList1#1"/>
    <dgm:cxn modelId="{5C5FB919-CA82-44C0-BBFF-CBFB6E8E4060}" srcId="{B1B596BA-3835-45D5-9674-8C2D7738CCAB}" destId="{6F8A8618-73AB-4D41-A614-688D1E72740C}" srcOrd="0" destOrd="0" parTransId="{FC44DB20-0F71-44E9-9682-1E1740688296}" sibTransId="{362DE729-B6DC-46A9-BAE1-A96D0225D107}"/>
    <dgm:cxn modelId="{3916D01D-945B-4C6B-8DE6-DC6276F71587}" type="presOf" srcId="{D9186425-D763-4E93-A9ED-D42BB92E441C}" destId="{3AF3BC1D-1F84-4493-99F2-D7FBC8DE4A4E}" srcOrd="0" destOrd="0" presId="urn:microsoft.com/office/officeart/2005/8/layout/pList1#1"/>
    <dgm:cxn modelId="{CB0A1A32-A38B-497F-984A-05FD2222CF44}" srcId="{B1B596BA-3835-45D5-9674-8C2D7738CCAB}" destId="{09DA31ED-FE04-4D97-B338-1B8CF68060B7}" srcOrd="3" destOrd="0" parTransId="{71D4AD9D-D400-4ACD-867B-4DC02A9FE372}" sibTransId="{542E0AA6-481A-4B09-ACA4-5590EB91618B}"/>
    <dgm:cxn modelId="{B6F98836-AEF0-4A3C-92E7-15BE269C770B}" type="presOf" srcId="{DB32037E-3251-4B64-85FA-8433F635CE54}" destId="{BC02407B-554E-480F-BCDC-C381898A16EB}" srcOrd="0" destOrd="0" presId="urn:microsoft.com/office/officeart/2005/8/layout/pList1#1"/>
    <dgm:cxn modelId="{6E68B236-D1BE-4979-B92B-10635356F9D8}" srcId="{B1B596BA-3835-45D5-9674-8C2D7738CCAB}" destId="{2FE614A8-F0F5-474D-B61B-87CB7FE5927C}" srcOrd="4" destOrd="0" parTransId="{F56ECBD9-45E0-4AB7-8219-F45371BDDF67}" sibTransId="{94C98987-0C0D-45F9-B845-F17AC1E8C9E9}"/>
    <dgm:cxn modelId="{99817A38-46E1-4366-B809-75728588B9D3}" srcId="{B1B596BA-3835-45D5-9674-8C2D7738CCAB}" destId="{C55F30C7-BC33-4E46-A61C-0D534CB7ED6C}" srcOrd="6" destOrd="0" parTransId="{6D487BE5-056A-47C9-B98A-DCDD99A16571}" sibTransId="{DB32037E-3251-4B64-85FA-8433F635CE54}"/>
    <dgm:cxn modelId="{FE73D83C-2F78-45A4-8560-6110F6D22167}" type="presOf" srcId="{362DE729-B6DC-46A9-BAE1-A96D0225D107}" destId="{EC457329-8C71-41DC-A130-02B0C0D0E33D}" srcOrd="0" destOrd="0" presId="urn:microsoft.com/office/officeart/2005/8/layout/pList1#1"/>
    <dgm:cxn modelId="{64702270-1741-4EF2-9E64-28935F53935D}" srcId="{B1B596BA-3835-45D5-9674-8C2D7738CCAB}" destId="{50B04CBF-6076-4F60-8E4B-15CEBA007EFD}" srcOrd="1" destOrd="0" parTransId="{1D9632E9-B96E-4838-926C-8F5C58C72ADE}" sibTransId="{539EB73E-63D7-44E8-AEA0-DDC7793A2769}"/>
    <dgm:cxn modelId="{EE2A9453-FDC1-4996-A553-5BBBF7A10693}" type="presOf" srcId="{C55F30C7-BC33-4E46-A61C-0D534CB7ED6C}" destId="{F87B3E5D-B040-4DA0-8264-16DFA03C2315}" srcOrd="0" destOrd="0" presId="urn:microsoft.com/office/officeart/2005/8/layout/pList1#1"/>
    <dgm:cxn modelId="{677E3581-47AA-4F0E-ADAF-DE7FFCE08312}" type="presOf" srcId="{67FA8352-3799-4391-B369-7910E34734A1}" destId="{E0C36E93-AE0E-4CE9-821B-8A788D4731B9}" srcOrd="0" destOrd="0" presId="urn:microsoft.com/office/officeart/2005/8/layout/pList1#1"/>
    <dgm:cxn modelId="{B6CDAF8E-9338-47C4-9077-290B9DA7E354}" type="presOf" srcId="{2FE614A8-F0F5-474D-B61B-87CB7FE5927C}" destId="{17B23874-3C5D-4F6C-B6C9-88E04F62F818}" srcOrd="0" destOrd="0" presId="urn:microsoft.com/office/officeart/2005/8/layout/pList1#1"/>
    <dgm:cxn modelId="{E2EB5E9D-34B5-49F1-8533-AED60426E630}" srcId="{B1B596BA-3835-45D5-9674-8C2D7738CCAB}" destId="{D9186425-D763-4E93-A9ED-D42BB92E441C}" srcOrd="2" destOrd="0" parTransId="{EA8CF618-845B-445E-AC1D-97E0BF1295DA}" sibTransId="{5CBA5C53-5498-47DC-B0A5-86CC546F868E}"/>
    <dgm:cxn modelId="{3D64E99E-14FC-411A-B1BF-0A39B7E51870}" type="presOf" srcId="{94C98987-0C0D-45F9-B845-F17AC1E8C9E9}" destId="{2D1DD568-C27F-43CD-A5C8-DD85152FB17D}" srcOrd="0" destOrd="0" presId="urn:microsoft.com/office/officeart/2005/8/layout/pList1#1"/>
    <dgm:cxn modelId="{CB87039F-916F-41BB-985A-90C8119480C8}" type="presOf" srcId="{542E0AA6-481A-4B09-ACA4-5590EB91618B}" destId="{D9741720-42D4-4E1F-BE4B-EBB281232616}" srcOrd="0" destOrd="0" presId="urn:microsoft.com/office/officeart/2005/8/layout/pList1#1"/>
    <dgm:cxn modelId="{193ACFA8-B470-4F9B-B232-0FE605909B49}" type="presOf" srcId="{50B04CBF-6076-4F60-8E4B-15CEBA007EFD}" destId="{44380094-1CF2-48D5-880D-2973085C68F8}" srcOrd="0" destOrd="0" presId="urn:microsoft.com/office/officeart/2005/8/layout/pList1#1"/>
    <dgm:cxn modelId="{76109ABE-C0CC-47EE-A08D-2D198B7C2F1F}" type="presOf" srcId="{09DA31ED-FE04-4D97-B338-1B8CF68060B7}" destId="{177F1AE8-BE9D-42E6-8C6A-2473A6300D32}" srcOrd="0" destOrd="0" presId="urn:microsoft.com/office/officeart/2005/8/layout/pList1#1"/>
    <dgm:cxn modelId="{0C4B0BC4-3B43-40E6-9603-ED9360A4CD9F}" type="presOf" srcId="{F3DABAF8-9DD8-4113-B194-E0303E3AF8D9}" destId="{F7D9BFFD-4E77-40D2-B925-79E990ED3CD7}" srcOrd="0" destOrd="0" presId="urn:microsoft.com/office/officeart/2005/8/layout/pList1#1"/>
    <dgm:cxn modelId="{4A9521C5-E034-4358-9002-4E3142104D65}" type="presOf" srcId="{B1B596BA-3835-45D5-9674-8C2D7738CCAB}" destId="{2C8F6766-300C-4D78-9DF6-7041575DB53D}" srcOrd="0" destOrd="0" presId="urn:microsoft.com/office/officeart/2005/8/layout/pList1#1"/>
    <dgm:cxn modelId="{654E26C8-6F53-4924-9D80-33A1484BB8B8}" srcId="{B1B596BA-3835-45D5-9674-8C2D7738CCAB}" destId="{C55C819C-1CE1-4022-B709-4D1963438274}" srcOrd="5" destOrd="0" parTransId="{61F78612-207F-4ED9-9D22-E1891872A23E}" sibTransId="{F3DABAF8-9DD8-4113-B194-E0303E3AF8D9}"/>
    <dgm:cxn modelId="{8931F8CE-3BE8-498D-BBDA-75D526CA72CF}" type="presOf" srcId="{5CBA5C53-5498-47DC-B0A5-86CC546F868E}" destId="{F162D3F9-DF71-4C39-8891-71568D59922E}" srcOrd="0" destOrd="0" presId="urn:microsoft.com/office/officeart/2005/8/layout/pList1#1"/>
    <dgm:cxn modelId="{202D58F9-59C1-492B-9625-6685AD9943D0}" type="presOf" srcId="{C55C819C-1CE1-4022-B709-4D1963438274}" destId="{2D2A2131-C412-4AD7-B3AC-A0C7895BA235}" srcOrd="0" destOrd="0" presId="urn:microsoft.com/office/officeart/2005/8/layout/pList1#1"/>
    <dgm:cxn modelId="{31CDBFFC-5AA8-4637-98B3-CA707D618844}" srcId="{B1B596BA-3835-45D5-9674-8C2D7738CCAB}" destId="{67FA8352-3799-4391-B369-7910E34734A1}" srcOrd="7" destOrd="0" parTransId="{3A259607-A7B9-4472-B27E-93CDCE3C42A0}" sibTransId="{79790B28-71EC-475A-BFCD-71AE92D50CC9}"/>
    <dgm:cxn modelId="{0A2F19D9-71A4-41DC-A140-744EFF50070F}" type="presParOf" srcId="{2C8F6766-300C-4D78-9DF6-7041575DB53D}" destId="{6AC5DEC4-8AF7-4422-A128-4EDF1E53A077}" srcOrd="0" destOrd="0" presId="urn:microsoft.com/office/officeart/2005/8/layout/pList1#1"/>
    <dgm:cxn modelId="{05A9795D-ED85-40DE-9091-08C2284C0D82}" type="presParOf" srcId="{6AC5DEC4-8AF7-4422-A128-4EDF1E53A077}" destId="{85623621-A081-4CDA-89C2-55CC8BB40A3D}" srcOrd="0" destOrd="0" presId="urn:microsoft.com/office/officeart/2005/8/layout/pList1#1"/>
    <dgm:cxn modelId="{041A8C72-6874-40C6-8B62-563E5CB36A40}" type="presParOf" srcId="{6AC5DEC4-8AF7-4422-A128-4EDF1E53A077}" destId="{5B0F39B9-0526-4470-924F-8008BB5DB373}" srcOrd="1" destOrd="0" presId="urn:microsoft.com/office/officeart/2005/8/layout/pList1#1"/>
    <dgm:cxn modelId="{127E9A35-6863-4B1A-8BA5-414BFFA12762}" type="presParOf" srcId="{2C8F6766-300C-4D78-9DF6-7041575DB53D}" destId="{EC457329-8C71-41DC-A130-02B0C0D0E33D}" srcOrd="1" destOrd="0" presId="urn:microsoft.com/office/officeart/2005/8/layout/pList1#1"/>
    <dgm:cxn modelId="{4BCCC9B2-CE5D-4F8E-8FB9-2EF7277FDB05}" type="presParOf" srcId="{2C8F6766-300C-4D78-9DF6-7041575DB53D}" destId="{78FABA36-F7DD-4DFB-A860-BB2BFCB31906}" srcOrd="2" destOrd="0" presId="urn:microsoft.com/office/officeart/2005/8/layout/pList1#1"/>
    <dgm:cxn modelId="{55A9C3BE-66B8-4F7F-BC86-A6234FFF5723}" type="presParOf" srcId="{78FABA36-F7DD-4DFB-A860-BB2BFCB31906}" destId="{FBF941E5-2A6B-4AD3-A288-AF95238FC503}" srcOrd="0" destOrd="0" presId="urn:microsoft.com/office/officeart/2005/8/layout/pList1#1"/>
    <dgm:cxn modelId="{005D4CE1-D480-499D-B959-78B84A883F89}" type="presParOf" srcId="{78FABA36-F7DD-4DFB-A860-BB2BFCB31906}" destId="{44380094-1CF2-48D5-880D-2973085C68F8}" srcOrd="1" destOrd="0" presId="urn:microsoft.com/office/officeart/2005/8/layout/pList1#1"/>
    <dgm:cxn modelId="{3B269B2E-0D0A-496F-87DE-89B1BF213ADB}" type="presParOf" srcId="{2C8F6766-300C-4D78-9DF6-7041575DB53D}" destId="{642A59E9-2E04-43BE-82C2-0707E021507E}" srcOrd="3" destOrd="0" presId="urn:microsoft.com/office/officeart/2005/8/layout/pList1#1"/>
    <dgm:cxn modelId="{E61846D9-9F0F-4928-A3BD-8EC85856454C}" type="presParOf" srcId="{2C8F6766-300C-4D78-9DF6-7041575DB53D}" destId="{562D2D02-CA3D-4D34-8D21-23071B342FDD}" srcOrd="4" destOrd="0" presId="urn:microsoft.com/office/officeart/2005/8/layout/pList1#1"/>
    <dgm:cxn modelId="{A424291F-4F73-47A2-8B9B-4879F24193FC}" type="presParOf" srcId="{562D2D02-CA3D-4D34-8D21-23071B342FDD}" destId="{E1260DD9-E3D6-40E6-88A7-5F77BFD5C04C}" srcOrd="0" destOrd="0" presId="urn:microsoft.com/office/officeart/2005/8/layout/pList1#1"/>
    <dgm:cxn modelId="{8FEB6FF1-1D14-4150-8304-18585371D800}" type="presParOf" srcId="{562D2D02-CA3D-4D34-8D21-23071B342FDD}" destId="{3AF3BC1D-1F84-4493-99F2-D7FBC8DE4A4E}" srcOrd="1" destOrd="0" presId="urn:microsoft.com/office/officeart/2005/8/layout/pList1#1"/>
    <dgm:cxn modelId="{027118AC-9879-4C74-9CD8-EC9FBF905C96}" type="presParOf" srcId="{2C8F6766-300C-4D78-9DF6-7041575DB53D}" destId="{F162D3F9-DF71-4C39-8891-71568D59922E}" srcOrd="5" destOrd="0" presId="urn:microsoft.com/office/officeart/2005/8/layout/pList1#1"/>
    <dgm:cxn modelId="{8418CAC7-F23C-4A81-812A-9D495C58DAE3}" type="presParOf" srcId="{2C8F6766-300C-4D78-9DF6-7041575DB53D}" destId="{9382278B-EABA-4F31-AD7F-0B1519AE0547}" srcOrd="6" destOrd="0" presId="urn:microsoft.com/office/officeart/2005/8/layout/pList1#1"/>
    <dgm:cxn modelId="{7BE46D42-3DCB-4147-9451-85A75D6A8829}" type="presParOf" srcId="{9382278B-EABA-4F31-AD7F-0B1519AE0547}" destId="{ABA7C16C-DDBB-4803-A218-4CD958FB5DBE}" srcOrd="0" destOrd="0" presId="urn:microsoft.com/office/officeart/2005/8/layout/pList1#1"/>
    <dgm:cxn modelId="{B41408E4-1273-436B-9054-2FB8BA5D6F5B}" type="presParOf" srcId="{9382278B-EABA-4F31-AD7F-0B1519AE0547}" destId="{177F1AE8-BE9D-42E6-8C6A-2473A6300D32}" srcOrd="1" destOrd="0" presId="urn:microsoft.com/office/officeart/2005/8/layout/pList1#1"/>
    <dgm:cxn modelId="{86542379-D9DE-49C6-8F66-F5AE910A8E8F}" type="presParOf" srcId="{2C8F6766-300C-4D78-9DF6-7041575DB53D}" destId="{D9741720-42D4-4E1F-BE4B-EBB281232616}" srcOrd="7" destOrd="0" presId="urn:microsoft.com/office/officeart/2005/8/layout/pList1#1"/>
    <dgm:cxn modelId="{D9FA1935-8269-4FD6-923B-CFD9CBB9D00A}" type="presParOf" srcId="{2C8F6766-300C-4D78-9DF6-7041575DB53D}" destId="{0655E5A2-218F-48F6-AE36-33A2395A1DE9}" srcOrd="8" destOrd="0" presId="urn:microsoft.com/office/officeart/2005/8/layout/pList1#1"/>
    <dgm:cxn modelId="{D28ED1B1-075C-48F3-93D8-29409311BCED}" type="presParOf" srcId="{0655E5A2-218F-48F6-AE36-33A2395A1DE9}" destId="{153E9AB6-4A52-480C-A606-1C5BF82E6E44}" srcOrd="0" destOrd="0" presId="urn:microsoft.com/office/officeart/2005/8/layout/pList1#1"/>
    <dgm:cxn modelId="{895E1E57-A21E-4B91-B089-675610D8DF45}" type="presParOf" srcId="{0655E5A2-218F-48F6-AE36-33A2395A1DE9}" destId="{17B23874-3C5D-4F6C-B6C9-88E04F62F818}" srcOrd="1" destOrd="0" presId="urn:microsoft.com/office/officeart/2005/8/layout/pList1#1"/>
    <dgm:cxn modelId="{48B8C114-6240-45BB-B593-3019988D2DB3}" type="presParOf" srcId="{2C8F6766-300C-4D78-9DF6-7041575DB53D}" destId="{2D1DD568-C27F-43CD-A5C8-DD85152FB17D}" srcOrd="9" destOrd="0" presId="urn:microsoft.com/office/officeart/2005/8/layout/pList1#1"/>
    <dgm:cxn modelId="{01AF08B8-1B94-4E4A-BACF-A1A0B9E204E1}" type="presParOf" srcId="{2C8F6766-300C-4D78-9DF6-7041575DB53D}" destId="{04E90D8B-A0DC-430B-99FC-919E4E8D6FD4}" srcOrd="10" destOrd="0" presId="urn:microsoft.com/office/officeart/2005/8/layout/pList1#1"/>
    <dgm:cxn modelId="{8CD308D0-F1E2-47BB-B839-5EA68357F668}" type="presParOf" srcId="{04E90D8B-A0DC-430B-99FC-919E4E8D6FD4}" destId="{9F8317CB-BDFF-4E91-8D3F-F5302E2E8670}" srcOrd="0" destOrd="0" presId="urn:microsoft.com/office/officeart/2005/8/layout/pList1#1"/>
    <dgm:cxn modelId="{AC84AB50-35FC-4F88-B1B2-6737479805F9}" type="presParOf" srcId="{04E90D8B-A0DC-430B-99FC-919E4E8D6FD4}" destId="{2D2A2131-C412-4AD7-B3AC-A0C7895BA235}" srcOrd="1" destOrd="0" presId="urn:microsoft.com/office/officeart/2005/8/layout/pList1#1"/>
    <dgm:cxn modelId="{AD423708-1C6A-4C73-AABF-FBA54096ACFC}" type="presParOf" srcId="{2C8F6766-300C-4D78-9DF6-7041575DB53D}" destId="{F7D9BFFD-4E77-40D2-B925-79E990ED3CD7}" srcOrd="11" destOrd="0" presId="urn:microsoft.com/office/officeart/2005/8/layout/pList1#1"/>
    <dgm:cxn modelId="{683DCE5F-CBC7-4269-ACE9-ABFAB6C18704}" type="presParOf" srcId="{2C8F6766-300C-4D78-9DF6-7041575DB53D}" destId="{71874B40-04BD-4C56-A4F8-BE5A40BB0D4B}" srcOrd="12" destOrd="0" presId="urn:microsoft.com/office/officeart/2005/8/layout/pList1#1"/>
    <dgm:cxn modelId="{A6B176F0-4D52-4344-9B52-F9BC4695F13E}" type="presParOf" srcId="{71874B40-04BD-4C56-A4F8-BE5A40BB0D4B}" destId="{96904CA0-6AD7-42CF-8037-D3AB5886088F}" srcOrd="0" destOrd="0" presId="urn:microsoft.com/office/officeart/2005/8/layout/pList1#1"/>
    <dgm:cxn modelId="{0A4FD3BD-A014-4616-B52B-69037B6FC433}" type="presParOf" srcId="{71874B40-04BD-4C56-A4F8-BE5A40BB0D4B}" destId="{F87B3E5D-B040-4DA0-8264-16DFA03C2315}" srcOrd="1" destOrd="0" presId="urn:microsoft.com/office/officeart/2005/8/layout/pList1#1"/>
    <dgm:cxn modelId="{A58DB6A9-089B-4A90-884F-D273EA8F7769}" type="presParOf" srcId="{2C8F6766-300C-4D78-9DF6-7041575DB53D}" destId="{BC02407B-554E-480F-BCDC-C381898A16EB}" srcOrd="13" destOrd="0" presId="urn:microsoft.com/office/officeart/2005/8/layout/pList1#1"/>
    <dgm:cxn modelId="{DFE4B5AF-DE8E-4663-8930-02932A64DD41}" type="presParOf" srcId="{2C8F6766-300C-4D78-9DF6-7041575DB53D}" destId="{D61D64C9-DD57-4C30-B562-CF5353D500FC}" srcOrd="14" destOrd="0" presId="urn:microsoft.com/office/officeart/2005/8/layout/pList1#1"/>
    <dgm:cxn modelId="{A83829F3-195D-40F2-9144-08A98CC96C92}" type="presParOf" srcId="{D61D64C9-DD57-4C30-B562-CF5353D500FC}" destId="{0D0F6436-5D10-4EF5-8393-22BA09763091}" srcOrd="0" destOrd="0" presId="urn:microsoft.com/office/officeart/2005/8/layout/pList1#1"/>
    <dgm:cxn modelId="{D93BDCD5-3DAF-4DB7-9161-486F3A639019}" type="presParOf" srcId="{D61D64C9-DD57-4C30-B562-CF5353D500FC}" destId="{E0C36E93-AE0E-4CE9-821B-8A788D4731B9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B596BA-3835-45D5-9674-8C2D7738CCAB}" type="doc">
      <dgm:prSet loTypeId="urn:microsoft.com/office/officeart/2005/8/layout/pList1#3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0D060DF2-74E5-4C8F-A81E-EDF88D7850A7}">
      <dgm:prSet/>
      <dgm:spPr/>
      <dgm:t>
        <a:bodyPr/>
        <a:lstStyle/>
        <a:p>
          <a:r>
            <a:rPr lang="hu-HU" b="1" dirty="0"/>
            <a:t>Vizek</a:t>
          </a:r>
        </a:p>
      </dgm:t>
    </dgm:pt>
    <dgm:pt modelId="{B36FFBC6-0D4E-45E5-9524-46CC56700C0B}" type="parTrans" cxnId="{987F7949-7A75-412C-B846-23B8BC51237A}">
      <dgm:prSet/>
      <dgm:spPr/>
      <dgm:t>
        <a:bodyPr/>
        <a:lstStyle/>
        <a:p>
          <a:endParaRPr lang="en-US"/>
        </a:p>
      </dgm:t>
    </dgm:pt>
    <dgm:pt modelId="{CD8C9C2C-BD33-498F-B619-C32CAA3C1FA7}" type="sibTrans" cxnId="{987F7949-7A75-412C-B846-23B8BC51237A}">
      <dgm:prSet/>
      <dgm:spPr/>
      <dgm:t>
        <a:bodyPr/>
        <a:lstStyle/>
        <a:p>
          <a:endParaRPr lang="en-US"/>
        </a:p>
      </dgm:t>
    </dgm:pt>
    <dgm:pt modelId="{262C391D-3617-4406-9017-701355573271}">
      <dgm:prSet/>
      <dgm:spPr/>
      <dgm:t>
        <a:bodyPr/>
        <a:lstStyle/>
        <a:p>
          <a:r>
            <a:rPr lang="hu-HU" b="1" dirty="0"/>
            <a:t>Talaj</a:t>
          </a:r>
        </a:p>
      </dgm:t>
    </dgm:pt>
    <dgm:pt modelId="{EC9F27EA-6AD8-4911-819B-C801699C3D87}" type="parTrans" cxnId="{0B40C8B8-295A-4E94-996E-6C674E5604DC}">
      <dgm:prSet/>
      <dgm:spPr/>
      <dgm:t>
        <a:bodyPr/>
        <a:lstStyle/>
        <a:p>
          <a:endParaRPr lang="en-US"/>
        </a:p>
      </dgm:t>
    </dgm:pt>
    <dgm:pt modelId="{A91DEB1D-C73B-4FB2-BA24-04679AB1D43E}" type="sibTrans" cxnId="{0B40C8B8-295A-4E94-996E-6C674E5604DC}">
      <dgm:prSet/>
      <dgm:spPr/>
      <dgm:t>
        <a:bodyPr/>
        <a:lstStyle/>
        <a:p>
          <a:endParaRPr lang="en-US"/>
        </a:p>
      </dgm:t>
    </dgm:pt>
    <dgm:pt modelId="{078BA525-DBD8-4D0C-9E8B-8AA835A9F7BB}">
      <dgm:prSet/>
      <dgm:spPr/>
      <dgm:t>
        <a:bodyPr/>
        <a:lstStyle/>
        <a:p>
          <a:r>
            <a:rPr lang="hu-HU" b="1" dirty="0"/>
            <a:t>Biológiai sokféleség</a:t>
          </a:r>
        </a:p>
      </dgm:t>
    </dgm:pt>
    <dgm:pt modelId="{C08A6B75-2018-4F60-AF8F-9E1D49C0A17E}" type="parTrans" cxnId="{FD4B8B84-904C-4B5F-95FA-B46615C9499D}">
      <dgm:prSet/>
      <dgm:spPr/>
      <dgm:t>
        <a:bodyPr/>
        <a:lstStyle/>
        <a:p>
          <a:endParaRPr lang="en-US"/>
        </a:p>
      </dgm:t>
    </dgm:pt>
    <dgm:pt modelId="{1D2508E8-5032-41B9-A2E7-CA979CCE6DA7}" type="sibTrans" cxnId="{FD4B8B84-904C-4B5F-95FA-B46615C9499D}">
      <dgm:prSet/>
      <dgm:spPr/>
      <dgm:t>
        <a:bodyPr/>
        <a:lstStyle/>
        <a:p>
          <a:endParaRPr lang="en-US"/>
        </a:p>
      </dgm:t>
    </dgm:pt>
    <dgm:pt modelId="{6CA2D4A8-3E3C-41EC-97FE-938DCC8BD78C}">
      <dgm:prSet/>
      <dgm:spPr/>
      <dgm:t>
        <a:bodyPr/>
        <a:lstStyle/>
        <a:p>
          <a:r>
            <a:rPr lang="hu-HU" b="1" dirty="0"/>
            <a:t>Erdők</a:t>
          </a:r>
        </a:p>
      </dgm:t>
    </dgm:pt>
    <dgm:pt modelId="{57EDC655-D998-4060-B02F-C40C02DCD5D4}" type="parTrans" cxnId="{00164D65-BBA0-4BA1-85C2-E821893BDD64}">
      <dgm:prSet/>
      <dgm:spPr/>
      <dgm:t>
        <a:bodyPr/>
        <a:lstStyle/>
        <a:p>
          <a:endParaRPr lang="en-US"/>
        </a:p>
      </dgm:t>
    </dgm:pt>
    <dgm:pt modelId="{6BE5DF13-95B7-4514-B457-54B3303A266B}" type="sibTrans" cxnId="{00164D65-BBA0-4BA1-85C2-E821893BDD64}">
      <dgm:prSet/>
      <dgm:spPr/>
      <dgm:t>
        <a:bodyPr/>
        <a:lstStyle/>
        <a:p>
          <a:endParaRPr lang="en-US"/>
        </a:p>
      </dgm:t>
    </dgm:pt>
    <dgm:pt modelId="{C1E268FA-776F-48CF-9F3E-856A0FAD02AF}">
      <dgm:prSet/>
      <dgm:spPr/>
      <dgm:t>
        <a:bodyPr/>
        <a:lstStyle/>
        <a:p>
          <a:r>
            <a:rPr lang="hu-HU" b="1" dirty="0"/>
            <a:t>Emberi egészség</a:t>
          </a:r>
        </a:p>
      </dgm:t>
    </dgm:pt>
    <dgm:pt modelId="{98E337D0-9C88-4F39-8C1D-EA2EC4F2082E}" type="parTrans" cxnId="{7F13CC1E-EA9A-4A4B-8699-E2B94A3E9D51}">
      <dgm:prSet/>
      <dgm:spPr/>
      <dgm:t>
        <a:bodyPr/>
        <a:lstStyle/>
        <a:p>
          <a:endParaRPr lang="en-US"/>
        </a:p>
      </dgm:t>
    </dgm:pt>
    <dgm:pt modelId="{4E082CFE-334F-4F1C-9B07-1EDB58210166}" type="sibTrans" cxnId="{7F13CC1E-EA9A-4A4B-8699-E2B94A3E9D51}">
      <dgm:prSet/>
      <dgm:spPr/>
      <dgm:t>
        <a:bodyPr/>
        <a:lstStyle/>
        <a:p>
          <a:endParaRPr lang="en-US"/>
        </a:p>
      </dgm:t>
    </dgm:pt>
    <dgm:pt modelId="{3CA576F8-1AAA-44B4-B967-0E411A524F39}">
      <dgm:prSet/>
      <dgm:spPr/>
      <dgm:t>
        <a:bodyPr/>
        <a:lstStyle/>
        <a:p>
          <a:r>
            <a:rPr lang="hu-HU" b="1" dirty="0"/>
            <a:t>Mezőgazdaság</a:t>
          </a:r>
        </a:p>
      </dgm:t>
    </dgm:pt>
    <dgm:pt modelId="{B867B7C9-C14E-420A-9534-BB729E76C397}" type="parTrans" cxnId="{18A3D797-A869-4774-A3F4-826DAEA3EFD0}">
      <dgm:prSet/>
      <dgm:spPr/>
      <dgm:t>
        <a:bodyPr/>
        <a:lstStyle/>
        <a:p>
          <a:endParaRPr lang="en-US"/>
        </a:p>
      </dgm:t>
    </dgm:pt>
    <dgm:pt modelId="{D754CEA3-A8F3-47B6-AC92-43C05A40865B}" type="sibTrans" cxnId="{18A3D797-A869-4774-A3F4-826DAEA3EFD0}">
      <dgm:prSet/>
      <dgm:spPr/>
      <dgm:t>
        <a:bodyPr/>
        <a:lstStyle/>
        <a:p>
          <a:endParaRPr lang="en-US"/>
        </a:p>
      </dgm:t>
    </dgm:pt>
    <dgm:pt modelId="{D5D4FF28-5F70-4705-BCC8-5DBB0F2BA094}">
      <dgm:prSet/>
      <dgm:spPr/>
      <dgm:t>
        <a:bodyPr/>
        <a:lstStyle/>
        <a:p>
          <a:r>
            <a:rPr lang="hu-HU" b="1" dirty="0"/>
            <a:t>Épített környezet</a:t>
          </a:r>
        </a:p>
      </dgm:t>
    </dgm:pt>
    <dgm:pt modelId="{F5BCB1FE-717D-4143-8342-5F36560C99D2}" type="parTrans" cxnId="{C7A8BF9B-345A-47F6-95CE-E70E5C43EC0A}">
      <dgm:prSet/>
      <dgm:spPr/>
      <dgm:t>
        <a:bodyPr/>
        <a:lstStyle/>
        <a:p>
          <a:endParaRPr lang="en-US"/>
        </a:p>
      </dgm:t>
    </dgm:pt>
    <dgm:pt modelId="{56BA7C01-4997-4339-881E-D79F722D13D4}" type="sibTrans" cxnId="{C7A8BF9B-345A-47F6-95CE-E70E5C43EC0A}">
      <dgm:prSet/>
      <dgm:spPr/>
      <dgm:t>
        <a:bodyPr/>
        <a:lstStyle/>
        <a:p>
          <a:endParaRPr lang="en-US"/>
        </a:p>
      </dgm:t>
    </dgm:pt>
    <dgm:pt modelId="{EB7521CF-919B-4DFA-B36A-1E420F31DF36}">
      <dgm:prSet/>
      <dgm:spPr/>
      <dgm:t>
        <a:bodyPr/>
        <a:lstStyle/>
        <a:p>
          <a:r>
            <a:rPr lang="hu-HU" b="1" dirty="0"/>
            <a:t>Közlekedés</a:t>
          </a:r>
        </a:p>
      </dgm:t>
    </dgm:pt>
    <dgm:pt modelId="{AE96EA45-91A0-4CE7-8FE5-A93B6C073C4C}" type="parTrans" cxnId="{A7359228-D8D4-4EE3-B86B-9640F00A5C4A}">
      <dgm:prSet/>
      <dgm:spPr/>
      <dgm:t>
        <a:bodyPr/>
        <a:lstStyle/>
        <a:p>
          <a:endParaRPr lang="en-US"/>
        </a:p>
      </dgm:t>
    </dgm:pt>
    <dgm:pt modelId="{E369FB96-E79B-47F0-B46D-A72A2A678D63}" type="sibTrans" cxnId="{A7359228-D8D4-4EE3-B86B-9640F00A5C4A}">
      <dgm:prSet/>
      <dgm:spPr/>
      <dgm:t>
        <a:bodyPr/>
        <a:lstStyle/>
        <a:p>
          <a:endParaRPr lang="en-US"/>
        </a:p>
      </dgm:t>
    </dgm:pt>
    <dgm:pt modelId="{D2CAF3DE-6FE9-44B0-AFBF-88DBEC42C0FA}">
      <dgm:prSet/>
      <dgm:spPr/>
      <dgm:t>
        <a:bodyPr/>
        <a:lstStyle/>
        <a:p>
          <a:r>
            <a:rPr lang="hu-HU" b="1" dirty="0"/>
            <a:t>Hulladékgazdálkodás</a:t>
          </a:r>
        </a:p>
      </dgm:t>
    </dgm:pt>
    <dgm:pt modelId="{75A14EC6-5819-4317-84E4-64912A0F36BF}" type="parTrans" cxnId="{B2879B01-1546-4641-971A-83F6C28FAD4C}">
      <dgm:prSet/>
      <dgm:spPr/>
      <dgm:t>
        <a:bodyPr/>
        <a:lstStyle/>
        <a:p>
          <a:endParaRPr lang="en-US"/>
        </a:p>
      </dgm:t>
    </dgm:pt>
    <dgm:pt modelId="{BC65D3A5-3ED5-4553-BA6E-2C39E74D42AD}" type="sibTrans" cxnId="{B2879B01-1546-4641-971A-83F6C28FAD4C}">
      <dgm:prSet/>
      <dgm:spPr/>
      <dgm:t>
        <a:bodyPr/>
        <a:lstStyle/>
        <a:p>
          <a:endParaRPr lang="en-US"/>
        </a:p>
      </dgm:t>
    </dgm:pt>
    <dgm:pt modelId="{F3FB78F6-C1F7-44BD-A700-31E0AAEDFE83}">
      <dgm:prSet/>
      <dgm:spPr/>
      <dgm:t>
        <a:bodyPr/>
        <a:lstStyle/>
        <a:p>
          <a:r>
            <a:rPr lang="hu-HU" b="1" dirty="0"/>
            <a:t>Energetikai infrastruktúra</a:t>
          </a:r>
        </a:p>
      </dgm:t>
    </dgm:pt>
    <dgm:pt modelId="{A0C7A92B-5FAF-4A59-9431-FC321F8EE16A}" type="parTrans" cxnId="{CC8C3D88-20BA-49D9-BD01-10C6765A21A8}">
      <dgm:prSet/>
      <dgm:spPr/>
      <dgm:t>
        <a:bodyPr/>
        <a:lstStyle/>
        <a:p>
          <a:endParaRPr lang="en-US"/>
        </a:p>
      </dgm:t>
    </dgm:pt>
    <dgm:pt modelId="{D80AC0AA-D38C-4526-BF91-A591F6536701}" type="sibTrans" cxnId="{CC8C3D88-20BA-49D9-BD01-10C6765A21A8}">
      <dgm:prSet/>
      <dgm:spPr/>
      <dgm:t>
        <a:bodyPr/>
        <a:lstStyle/>
        <a:p>
          <a:endParaRPr lang="en-US"/>
        </a:p>
      </dgm:t>
    </dgm:pt>
    <dgm:pt modelId="{357258C6-04EB-4C42-BD26-933FE4A968EE}">
      <dgm:prSet/>
      <dgm:spPr/>
      <dgm:t>
        <a:bodyPr/>
        <a:lstStyle/>
        <a:p>
          <a:r>
            <a:rPr lang="hu-HU" b="1" dirty="0"/>
            <a:t>Turizmus</a:t>
          </a:r>
        </a:p>
      </dgm:t>
    </dgm:pt>
    <dgm:pt modelId="{896F1069-09BB-410C-B652-5EEA3348DCF0}" type="parTrans" cxnId="{FF027DDE-54C1-481B-BA4B-01BB33CED3D8}">
      <dgm:prSet/>
      <dgm:spPr/>
      <dgm:t>
        <a:bodyPr/>
        <a:lstStyle/>
        <a:p>
          <a:endParaRPr lang="en-US"/>
        </a:p>
      </dgm:t>
    </dgm:pt>
    <dgm:pt modelId="{D93AFDC2-530D-4191-8E80-A1A1FD5C62A2}" type="sibTrans" cxnId="{FF027DDE-54C1-481B-BA4B-01BB33CED3D8}">
      <dgm:prSet/>
      <dgm:spPr/>
      <dgm:t>
        <a:bodyPr/>
        <a:lstStyle/>
        <a:p>
          <a:endParaRPr lang="en-US"/>
        </a:p>
      </dgm:t>
    </dgm:pt>
    <dgm:pt modelId="{7EB195AF-AAE0-4E95-9560-C286E6BB230B}">
      <dgm:prSet/>
      <dgm:spPr/>
      <dgm:t>
        <a:bodyPr/>
        <a:lstStyle/>
        <a:p>
          <a:r>
            <a:rPr lang="hu-HU" b="1" dirty="0"/>
            <a:t>Katasztrófavédelem</a:t>
          </a:r>
        </a:p>
      </dgm:t>
    </dgm:pt>
    <dgm:pt modelId="{EEA624AF-C5D8-450C-A132-7BD25C4189D5}" type="parTrans" cxnId="{33234546-4FF5-4E40-B2BA-A1766431550D}">
      <dgm:prSet/>
      <dgm:spPr/>
      <dgm:t>
        <a:bodyPr/>
        <a:lstStyle/>
        <a:p>
          <a:endParaRPr lang="en-US"/>
        </a:p>
      </dgm:t>
    </dgm:pt>
    <dgm:pt modelId="{F6BC31CD-A8A7-40C8-8429-99687842486C}" type="sibTrans" cxnId="{33234546-4FF5-4E40-B2BA-A1766431550D}">
      <dgm:prSet/>
      <dgm:spPr/>
      <dgm:t>
        <a:bodyPr/>
        <a:lstStyle/>
        <a:p>
          <a:endParaRPr lang="en-US"/>
        </a:p>
      </dgm:t>
    </dgm:pt>
    <dgm:pt modelId="{2C8F6766-300C-4D78-9DF6-7041575DB53D}" type="pres">
      <dgm:prSet presAssocID="{B1B596BA-3835-45D5-9674-8C2D7738CCAB}" presName="Name0" presStyleCnt="0">
        <dgm:presLayoutVars>
          <dgm:dir/>
          <dgm:resizeHandles val="exact"/>
        </dgm:presLayoutVars>
      </dgm:prSet>
      <dgm:spPr/>
    </dgm:pt>
    <dgm:pt modelId="{0B13E00A-3253-46A7-9AEB-51260E77D239}" type="pres">
      <dgm:prSet presAssocID="{0D060DF2-74E5-4C8F-A81E-EDF88D7850A7}" presName="compNode" presStyleCnt="0"/>
      <dgm:spPr/>
    </dgm:pt>
    <dgm:pt modelId="{5076DF56-F8D1-4567-900C-5EDAD40072A2}" type="pres">
      <dgm:prSet presAssocID="{0D060DF2-74E5-4C8F-A81E-EDF88D7850A7}" presName="pictRect" presStyleLbl="node1" presStyleIdx="0" presStyleCnt="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E78305B-E20C-469E-98AC-72AA8652D503}" type="pres">
      <dgm:prSet presAssocID="{0D060DF2-74E5-4C8F-A81E-EDF88D7850A7}" presName="textRect" presStyleLbl="revTx" presStyleIdx="0" presStyleCnt="12">
        <dgm:presLayoutVars>
          <dgm:bulletEnabled val="1"/>
        </dgm:presLayoutVars>
      </dgm:prSet>
      <dgm:spPr/>
    </dgm:pt>
    <dgm:pt modelId="{A8C1F728-5DB5-4F06-86DF-5F425E1BD830}" type="pres">
      <dgm:prSet presAssocID="{CD8C9C2C-BD33-498F-B619-C32CAA3C1FA7}" presName="sibTrans" presStyleLbl="sibTrans2D1" presStyleIdx="0" presStyleCnt="0"/>
      <dgm:spPr/>
    </dgm:pt>
    <dgm:pt modelId="{B320B58D-F5B1-450D-AFFD-205C2B6676CB}" type="pres">
      <dgm:prSet presAssocID="{262C391D-3617-4406-9017-701355573271}" presName="compNode" presStyleCnt="0"/>
      <dgm:spPr/>
    </dgm:pt>
    <dgm:pt modelId="{DAE9AB0C-F155-4B29-BEC9-7CFF6242F603}" type="pres">
      <dgm:prSet presAssocID="{262C391D-3617-4406-9017-701355573271}" presName="pictRect" presStyleLbl="node1" presStyleIdx="1" presStyleCnt="1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4BD9CD9-5208-4D1C-86FF-E03BC1FB8824}" type="pres">
      <dgm:prSet presAssocID="{262C391D-3617-4406-9017-701355573271}" presName="textRect" presStyleLbl="revTx" presStyleIdx="1" presStyleCnt="12">
        <dgm:presLayoutVars>
          <dgm:bulletEnabled val="1"/>
        </dgm:presLayoutVars>
      </dgm:prSet>
      <dgm:spPr/>
    </dgm:pt>
    <dgm:pt modelId="{785DA788-D3A9-4783-B12F-6176EB6A480E}" type="pres">
      <dgm:prSet presAssocID="{A91DEB1D-C73B-4FB2-BA24-04679AB1D43E}" presName="sibTrans" presStyleLbl="sibTrans2D1" presStyleIdx="0" presStyleCnt="0"/>
      <dgm:spPr/>
    </dgm:pt>
    <dgm:pt modelId="{A577EA14-38FA-46F9-AF6D-CA7D5239FBBA}" type="pres">
      <dgm:prSet presAssocID="{078BA525-DBD8-4D0C-9E8B-8AA835A9F7BB}" presName="compNode" presStyleCnt="0"/>
      <dgm:spPr/>
    </dgm:pt>
    <dgm:pt modelId="{01C08164-220C-4F1D-B410-49E010C6EB13}" type="pres">
      <dgm:prSet presAssocID="{078BA525-DBD8-4D0C-9E8B-8AA835A9F7BB}" presName="pictRect" presStyleLbl="node1" presStyleIdx="2" presStyleCnt="1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578AE1D-6FCC-45BB-BA45-50DCAA3138D4}" type="pres">
      <dgm:prSet presAssocID="{078BA525-DBD8-4D0C-9E8B-8AA835A9F7BB}" presName="textRect" presStyleLbl="revTx" presStyleIdx="2" presStyleCnt="12">
        <dgm:presLayoutVars>
          <dgm:bulletEnabled val="1"/>
        </dgm:presLayoutVars>
      </dgm:prSet>
      <dgm:spPr/>
    </dgm:pt>
    <dgm:pt modelId="{F4F60E16-EA2B-484B-B7D9-BBE4B44DF005}" type="pres">
      <dgm:prSet presAssocID="{1D2508E8-5032-41B9-A2E7-CA979CCE6DA7}" presName="sibTrans" presStyleLbl="sibTrans2D1" presStyleIdx="0" presStyleCnt="0"/>
      <dgm:spPr/>
    </dgm:pt>
    <dgm:pt modelId="{BB81D3B7-5237-49A4-8381-3BE14504A9DB}" type="pres">
      <dgm:prSet presAssocID="{6CA2D4A8-3E3C-41EC-97FE-938DCC8BD78C}" presName="compNode" presStyleCnt="0"/>
      <dgm:spPr/>
    </dgm:pt>
    <dgm:pt modelId="{516F3F09-70D6-4FD3-9FC9-BD728DE95D89}" type="pres">
      <dgm:prSet presAssocID="{6CA2D4A8-3E3C-41EC-97FE-938DCC8BD78C}" presName="pictRect" presStyleLbl="node1" presStyleIdx="3" presStyleCnt="1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D5CADD3-8BDA-487D-B3F3-EA798F32EC0B}" type="pres">
      <dgm:prSet presAssocID="{6CA2D4A8-3E3C-41EC-97FE-938DCC8BD78C}" presName="textRect" presStyleLbl="revTx" presStyleIdx="3" presStyleCnt="12">
        <dgm:presLayoutVars>
          <dgm:bulletEnabled val="1"/>
        </dgm:presLayoutVars>
      </dgm:prSet>
      <dgm:spPr/>
    </dgm:pt>
    <dgm:pt modelId="{76FF9694-D3C5-47F3-86B8-4926281E530D}" type="pres">
      <dgm:prSet presAssocID="{6BE5DF13-95B7-4514-B457-54B3303A266B}" presName="sibTrans" presStyleLbl="sibTrans2D1" presStyleIdx="0" presStyleCnt="0"/>
      <dgm:spPr/>
    </dgm:pt>
    <dgm:pt modelId="{4372CFFB-3FB6-4EAD-A6A7-3817B986F1A5}" type="pres">
      <dgm:prSet presAssocID="{C1E268FA-776F-48CF-9F3E-856A0FAD02AF}" presName="compNode" presStyleCnt="0"/>
      <dgm:spPr/>
    </dgm:pt>
    <dgm:pt modelId="{66183DBA-7ED2-4535-ADB0-5E5208CD30D5}" type="pres">
      <dgm:prSet presAssocID="{C1E268FA-776F-48CF-9F3E-856A0FAD02AF}" presName="pictRect" presStyleLbl="node1" presStyleIdx="4" presStyleCnt="12" custLinFactNeighborX="-2485" custLinFactNeighborY="-17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B1020F34-598E-405F-B2F2-D7A065B9C0A0}" type="pres">
      <dgm:prSet presAssocID="{C1E268FA-776F-48CF-9F3E-856A0FAD02AF}" presName="textRect" presStyleLbl="revTx" presStyleIdx="4" presStyleCnt="12">
        <dgm:presLayoutVars>
          <dgm:bulletEnabled val="1"/>
        </dgm:presLayoutVars>
      </dgm:prSet>
      <dgm:spPr/>
    </dgm:pt>
    <dgm:pt modelId="{3B1B411B-6204-4A04-B1BB-68E515F1E4CA}" type="pres">
      <dgm:prSet presAssocID="{4E082CFE-334F-4F1C-9B07-1EDB58210166}" presName="sibTrans" presStyleLbl="sibTrans2D1" presStyleIdx="0" presStyleCnt="0"/>
      <dgm:spPr/>
    </dgm:pt>
    <dgm:pt modelId="{5F482DDB-4FBE-40C3-89C9-845CDFEEB9FF}" type="pres">
      <dgm:prSet presAssocID="{3CA576F8-1AAA-44B4-B967-0E411A524F39}" presName="compNode" presStyleCnt="0"/>
      <dgm:spPr/>
    </dgm:pt>
    <dgm:pt modelId="{15ABD959-441E-4B11-AEEC-91D5380B928C}" type="pres">
      <dgm:prSet presAssocID="{3CA576F8-1AAA-44B4-B967-0E411A524F39}" presName="pictRect" presStyleLbl="node1" presStyleIdx="5" presStyleCnt="12" custLinFactNeighborX="62318" custLinFactNeighborY="-1977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9B14FAEE-EDC4-4CE5-9961-5608C5966EF4}" type="pres">
      <dgm:prSet presAssocID="{3CA576F8-1AAA-44B4-B967-0E411A524F39}" presName="textRect" presStyleLbl="revTx" presStyleIdx="5" presStyleCnt="12" custLinFactNeighborX="62318" custLinFactNeighborY="-36713">
        <dgm:presLayoutVars>
          <dgm:bulletEnabled val="1"/>
        </dgm:presLayoutVars>
      </dgm:prSet>
      <dgm:spPr/>
    </dgm:pt>
    <dgm:pt modelId="{D1521118-568D-4C3F-AD2F-DE402F98D54D}" type="pres">
      <dgm:prSet presAssocID="{D754CEA3-A8F3-47B6-AC92-43C05A40865B}" presName="sibTrans" presStyleLbl="sibTrans2D1" presStyleIdx="0" presStyleCnt="0"/>
      <dgm:spPr/>
    </dgm:pt>
    <dgm:pt modelId="{56C53130-462F-4673-AFB2-4ADE48BE6F2A}" type="pres">
      <dgm:prSet presAssocID="{D5D4FF28-5F70-4705-BCC8-5DBB0F2BA094}" presName="compNode" presStyleCnt="0"/>
      <dgm:spPr/>
    </dgm:pt>
    <dgm:pt modelId="{C0AE2FEB-3BEB-4E2A-98D9-67E73CACD729}" type="pres">
      <dgm:prSet presAssocID="{D5D4FF28-5F70-4705-BCC8-5DBB0F2BA094}" presName="pictRect" presStyleLbl="node1" presStyleIdx="6" presStyleCnt="12" custLinFactNeighborX="62318" custLinFactNeighborY="-19770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A40F6958-CB48-4B49-AB5E-A9C9CCFC7B60}" type="pres">
      <dgm:prSet presAssocID="{D5D4FF28-5F70-4705-BCC8-5DBB0F2BA094}" presName="textRect" presStyleLbl="revTx" presStyleIdx="6" presStyleCnt="12" custLinFactNeighborX="62318" custLinFactNeighborY="-36713">
        <dgm:presLayoutVars>
          <dgm:bulletEnabled val="1"/>
        </dgm:presLayoutVars>
      </dgm:prSet>
      <dgm:spPr/>
    </dgm:pt>
    <dgm:pt modelId="{D68E993B-6528-4CA3-A472-D082FB23BDD9}" type="pres">
      <dgm:prSet presAssocID="{56BA7C01-4997-4339-881E-D79F722D13D4}" presName="sibTrans" presStyleLbl="sibTrans2D1" presStyleIdx="0" presStyleCnt="0"/>
      <dgm:spPr/>
    </dgm:pt>
    <dgm:pt modelId="{12045BF4-AC56-4118-84FA-41A3A44D13E6}" type="pres">
      <dgm:prSet presAssocID="{EB7521CF-919B-4DFA-B36A-1E420F31DF36}" presName="compNode" presStyleCnt="0"/>
      <dgm:spPr/>
    </dgm:pt>
    <dgm:pt modelId="{5AA2E771-BAAA-4473-9911-4399F215AB25}" type="pres">
      <dgm:prSet presAssocID="{EB7521CF-919B-4DFA-B36A-1E420F31DF36}" presName="pictRect" presStyleLbl="node1" presStyleIdx="7" presStyleCnt="12" custLinFactNeighborX="62318" custLinFactNeighborY="-19770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98BAB799-CCB7-481E-B61C-17108E5721D6}" type="pres">
      <dgm:prSet presAssocID="{EB7521CF-919B-4DFA-B36A-1E420F31DF36}" presName="textRect" presStyleLbl="revTx" presStyleIdx="7" presStyleCnt="12" custLinFactNeighborX="62318" custLinFactNeighborY="-36713">
        <dgm:presLayoutVars>
          <dgm:bulletEnabled val="1"/>
        </dgm:presLayoutVars>
      </dgm:prSet>
      <dgm:spPr/>
    </dgm:pt>
    <dgm:pt modelId="{BD07B407-235B-469C-A5BE-4DF1031DD359}" type="pres">
      <dgm:prSet presAssocID="{E369FB96-E79B-47F0-B46D-A72A2A678D63}" presName="sibTrans" presStyleLbl="sibTrans2D1" presStyleIdx="0" presStyleCnt="0"/>
      <dgm:spPr/>
    </dgm:pt>
    <dgm:pt modelId="{F4352878-23B9-42E0-884B-21A0114C5EFF}" type="pres">
      <dgm:prSet presAssocID="{D2CAF3DE-6FE9-44B0-AFBF-88DBEC42C0FA}" presName="compNode" presStyleCnt="0"/>
      <dgm:spPr/>
    </dgm:pt>
    <dgm:pt modelId="{3E401D13-0065-46D6-91BC-5474A5F6049C}" type="pres">
      <dgm:prSet presAssocID="{D2CAF3DE-6FE9-44B0-AFBF-88DBEC42C0FA}" presName="pictRect" presStyleLbl="node1" presStyleIdx="8" presStyleCnt="12" custLinFactNeighborX="62318" custLinFactNeighborY="-19770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2CDC1C66-2E74-40FD-973E-8192560FBF97}" type="pres">
      <dgm:prSet presAssocID="{D2CAF3DE-6FE9-44B0-AFBF-88DBEC42C0FA}" presName="textRect" presStyleLbl="revTx" presStyleIdx="8" presStyleCnt="12" custLinFactNeighborX="62318" custLinFactNeighborY="-36713">
        <dgm:presLayoutVars>
          <dgm:bulletEnabled val="1"/>
        </dgm:presLayoutVars>
      </dgm:prSet>
      <dgm:spPr/>
    </dgm:pt>
    <dgm:pt modelId="{B5BDC9BF-E9C6-44E7-BF19-33024C0AF62F}" type="pres">
      <dgm:prSet presAssocID="{BC65D3A5-3ED5-4553-BA6E-2C39E74D42AD}" presName="sibTrans" presStyleLbl="sibTrans2D1" presStyleIdx="0" presStyleCnt="0"/>
      <dgm:spPr/>
    </dgm:pt>
    <dgm:pt modelId="{97241E01-A953-4755-A7F6-AFE787DABAD1}" type="pres">
      <dgm:prSet presAssocID="{F3FB78F6-C1F7-44BD-A700-31E0AAEDFE83}" presName="compNode" presStyleCnt="0"/>
      <dgm:spPr/>
    </dgm:pt>
    <dgm:pt modelId="{510C11D6-0F55-4450-AE4B-667D7A254525}" type="pres">
      <dgm:prSet presAssocID="{F3FB78F6-C1F7-44BD-A700-31E0AAEDFE83}" presName="pictRect" presStyleLbl="node1" presStyleIdx="9" presStyleCnt="12" custLinFactX="-115480" custLinFactY="42466" custLinFactNeighborX="-200000" custLinFactNeighborY="100000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</dgm:pt>
    <dgm:pt modelId="{0EC65365-6E28-45B1-86DC-694C3084F334}" type="pres">
      <dgm:prSet presAssocID="{F3FB78F6-C1F7-44BD-A700-31E0AAEDFE83}" presName="textRect" presStyleLbl="revTx" presStyleIdx="9" presStyleCnt="12" custLinFactX="-115480" custLinFactY="100000" custLinFactNeighborX="-200000" custLinFactNeighborY="164580">
        <dgm:presLayoutVars>
          <dgm:bulletEnabled val="1"/>
        </dgm:presLayoutVars>
      </dgm:prSet>
      <dgm:spPr/>
    </dgm:pt>
    <dgm:pt modelId="{8B5232BA-D1C9-4E4B-9043-CDA5C5728544}" type="pres">
      <dgm:prSet presAssocID="{D80AC0AA-D38C-4526-BF91-A591F6536701}" presName="sibTrans" presStyleLbl="sibTrans2D1" presStyleIdx="0" presStyleCnt="0"/>
      <dgm:spPr/>
    </dgm:pt>
    <dgm:pt modelId="{DE0080F6-7448-496A-A50F-9B71EA4A2A89}" type="pres">
      <dgm:prSet presAssocID="{357258C6-04EB-4C42-BD26-933FE4A968EE}" presName="compNode" presStyleCnt="0"/>
      <dgm:spPr/>
    </dgm:pt>
    <dgm:pt modelId="{EA798E2D-8A1C-4437-A8D2-F768A0BB4F15}" type="pres">
      <dgm:prSet presAssocID="{357258C6-04EB-4C42-BD26-933FE4A968EE}" presName="pictRect" presStyleLbl="node1" presStyleIdx="10" presStyleCnt="12" custLinFactNeighborX="72067" custLinFactNeighborY="-25960"/>
      <dgm:spPr>
        <a:blipFill rotWithShape="0">
          <a:blip xmlns:r="http://schemas.openxmlformats.org/officeDocument/2006/relationships" r:embed="rId11"/>
          <a:stretch>
            <a:fillRect/>
          </a:stretch>
        </a:blipFill>
      </dgm:spPr>
    </dgm:pt>
    <dgm:pt modelId="{E99E0FED-A5D3-42F4-865F-5C663C2183E3}" type="pres">
      <dgm:prSet presAssocID="{357258C6-04EB-4C42-BD26-933FE4A968EE}" presName="textRect" presStyleLbl="revTx" presStyleIdx="10" presStyleCnt="12" custLinFactNeighborX="75420" custLinFactNeighborY="-48210">
        <dgm:presLayoutVars>
          <dgm:bulletEnabled val="1"/>
        </dgm:presLayoutVars>
      </dgm:prSet>
      <dgm:spPr/>
    </dgm:pt>
    <dgm:pt modelId="{C7EAAC33-425F-44B6-9D95-663934597875}" type="pres">
      <dgm:prSet presAssocID="{D93AFDC2-530D-4191-8E80-A1A1FD5C62A2}" presName="sibTrans" presStyleLbl="sibTrans2D1" presStyleIdx="0" presStyleCnt="0"/>
      <dgm:spPr/>
    </dgm:pt>
    <dgm:pt modelId="{F691548B-0C2E-4598-8C75-9FAC8FEC9057}" type="pres">
      <dgm:prSet presAssocID="{7EB195AF-AAE0-4E95-9560-C286E6BB230B}" presName="compNode" presStyleCnt="0"/>
      <dgm:spPr/>
    </dgm:pt>
    <dgm:pt modelId="{F8B15FB0-1B9D-41EA-A383-BE672CED9EBF}" type="pres">
      <dgm:prSet presAssocID="{7EB195AF-AAE0-4E95-9560-C286E6BB230B}" presName="pictRect" presStyleLbl="node1" presStyleIdx="11" presStyleCnt="12" custLinFactNeighborX="72067" custLinFactNeighborY="-25960"/>
      <dgm:spPr>
        <a:blipFill rotWithShape="0">
          <a:blip xmlns:r="http://schemas.openxmlformats.org/officeDocument/2006/relationships" r:embed="rId12"/>
          <a:stretch>
            <a:fillRect/>
          </a:stretch>
        </a:blipFill>
      </dgm:spPr>
    </dgm:pt>
    <dgm:pt modelId="{6F90F2B6-7A45-4481-BB33-94B79D3B44EA}" type="pres">
      <dgm:prSet presAssocID="{7EB195AF-AAE0-4E95-9560-C286E6BB230B}" presName="textRect" presStyleLbl="revTx" presStyleIdx="11" presStyleCnt="12" custLinFactNeighborX="75420" custLinFactNeighborY="-48210">
        <dgm:presLayoutVars>
          <dgm:bulletEnabled val="1"/>
        </dgm:presLayoutVars>
      </dgm:prSet>
      <dgm:spPr/>
    </dgm:pt>
  </dgm:ptLst>
  <dgm:cxnLst>
    <dgm:cxn modelId="{B2879B01-1546-4641-971A-83F6C28FAD4C}" srcId="{B1B596BA-3835-45D5-9674-8C2D7738CCAB}" destId="{D2CAF3DE-6FE9-44B0-AFBF-88DBEC42C0FA}" srcOrd="8" destOrd="0" parTransId="{75A14EC6-5819-4317-84E4-64912A0F36BF}" sibTransId="{BC65D3A5-3ED5-4553-BA6E-2C39E74D42AD}"/>
    <dgm:cxn modelId="{211A3F0E-BCED-4112-BCE9-F621A37E67F3}" type="presOf" srcId="{D754CEA3-A8F3-47B6-AC92-43C05A40865B}" destId="{D1521118-568D-4C3F-AD2F-DE402F98D54D}" srcOrd="0" destOrd="0" presId="urn:microsoft.com/office/officeart/2005/8/layout/pList1#3"/>
    <dgm:cxn modelId="{DEF25C13-0762-4DC0-8612-013166A05865}" type="presOf" srcId="{1D2508E8-5032-41B9-A2E7-CA979CCE6DA7}" destId="{F4F60E16-EA2B-484B-B7D9-BBE4B44DF005}" srcOrd="0" destOrd="0" presId="urn:microsoft.com/office/officeart/2005/8/layout/pList1#3"/>
    <dgm:cxn modelId="{7F13CC1E-EA9A-4A4B-8699-E2B94A3E9D51}" srcId="{B1B596BA-3835-45D5-9674-8C2D7738CCAB}" destId="{C1E268FA-776F-48CF-9F3E-856A0FAD02AF}" srcOrd="4" destOrd="0" parTransId="{98E337D0-9C88-4F39-8C1D-EA2EC4F2082E}" sibTransId="{4E082CFE-334F-4F1C-9B07-1EDB58210166}"/>
    <dgm:cxn modelId="{03E2FF25-6482-41BA-9BB4-1A70F0D60C2B}" type="presOf" srcId="{3CA576F8-1AAA-44B4-B967-0E411A524F39}" destId="{9B14FAEE-EDC4-4CE5-9961-5608C5966EF4}" srcOrd="0" destOrd="0" presId="urn:microsoft.com/office/officeart/2005/8/layout/pList1#3"/>
    <dgm:cxn modelId="{DBF84526-D45A-4AB3-BD94-1F3F420D9FD9}" type="presOf" srcId="{078BA525-DBD8-4D0C-9E8B-8AA835A9F7BB}" destId="{4578AE1D-6FCC-45BB-BA45-50DCAA3138D4}" srcOrd="0" destOrd="0" presId="urn:microsoft.com/office/officeart/2005/8/layout/pList1#3"/>
    <dgm:cxn modelId="{A7359228-D8D4-4EE3-B86B-9640F00A5C4A}" srcId="{B1B596BA-3835-45D5-9674-8C2D7738CCAB}" destId="{EB7521CF-919B-4DFA-B36A-1E420F31DF36}" srcOrd="7" destOrd="0" parTransId="{AE96EA45-91A0-4CE7-8FE5-A93B6C073C4C}" sibTransId="{E369FB96-E79B-47F0-B46D-A72A2A678D63}"/>
    <dgm:cxn modelId="{DDBB332D-F435-4929-8AC7-670AB7FDBA05}" type="presOf" srcId="{262C391D-3617-4406-9017-701355573271}" destId="{B4BD9CD9-5208-4D1C-86FF-E03BC1FB8824}" srcOrd="0" destOrd="0" presId="urn:microsoft.com/office/officeart/2005/8/layout/pList1#3"/>
    <dgm:cxn modelId="{1D3DC23B-CC68-4119-A9B1-12597D42AA90}" type="presOf" srcId="{D2CAF3DE-6FE9-44B0-AFBF-88DBEC42C0FA}" destId="{2CDC1C66-2E74-40FD-973E-8192560FBF97}" srcOrd="0" destOrd="0" presId="urn:microsoft.com/office/officeart/2005/8/layout/pList1#3"/>
    <dgm:cxn modelId="{4488F35D-32F6-4923-BE0B-43DC855B0B93}" type="presOf" srcId="{C1E268FA-776F-48CF-9F3E-856A0FAD02AF}" destId="{B1020F34-598E-405F-B2F2-D7A065B9C0A0}" srcOrd="0" destOrd="0" presId="urn:microsoft.com/office/officeart/2005/8/layout/pList1#3"/>
    <dgm:cxn modelId="{9817BD62-E652-4920-B5E1-66C6C4042A60}" type="presOf" srcId="{56BA7C01-4997-4339-881E-D79F722D13D4}" destId="{D68E993B-6528-4CA3-A472-D082FB23BDD9}" srcOrd="0" destOrd="0" presId="urn:microsoft.com/office/officeart/2005/8/layout/pList1#3"/>
    <dgm:cxn modelId="{00164D65-BBA0-4BA1-85C2-E821893BDD64}" srcId="{B1B596BA-3835-45D5-9674-8C2D7738CCAB}" destId="{6CA2D4A8-3E3C-41EC-97FE-938DCC8BD78C}" srcOrd="3" destOrd="0" parTransId="{57EDC655-D998-4060-B02F-C40C02DCD5D4}" sibTransId="{6BE5DF13-95B7-4514-B457-54B3303A266B}"/>
    <dgm:cxn modelId="{33234546-4FF5-4E40-B2BA-A1766431550D}" srcId="{B1B596BA-3835-45D5-9674-8C2D7738CCAB}" destId="{7EB195AF-AAE0-4E95-9560-C286E6BB230B}" srcOrd="11" destOrd="0" parTransId="{EEA624AF-C5D8-450C-A132-7BD25C4189D5}" sibTransId="{F6BC31CD-A8A7-40C8-8429-99687842486C}"/>
    <dgm:cxn modelId="{7BA2DD66-0447-4533-92EB-4B170D715F56}" type="presOf" srcId="{E369FB96-E79B-47F0-B46D-A72A2A678D63}" destId="{BD07B407-235B-469C-A5BE-4DF1031DD359}" srcOrd="0" destOrd="0" presId="urn:microsoft.com/office/officeart/2005/8/layout/pList1#3"/>
    <dgm:cxn modelId="{E9736247-1105-4DCC-AC78-B0ACBED3E28F}" type="presOf" srcId="{6BE5DF13-95B7-4514-B457-54B3303A266B}" destId="{76FF9694-D3C5-47F3-86B8-4926281E530D}" srcOrd="0" destOrd="0" presId="urn:microsoft.com/office/officeart/2005/8/layout/pList1#3"/>
    <dgm:cxn modelId="{987F7949-7A75-412C-B846-23B8BC51237A}" srcId="{B1B596BA-3835-45D5-9674-8C2D7738CCAB}" destId="{0D060DF2-74E5-4C8F-A81E-EDF88D7850A7}" srcOrd="0" destOrd="0" parTransId="{B36FFBC6-0D4E-45E5-9524-46CC56700C0B}" sibTransId="{CD8C9C2C-BD33-498F-B619-C32CAA3C1FA7}"/>
    <dgm:cxn modelId="{C3F1DD6E-F346-4DBA-870E-3E37BB80C3E3}" type="presOf" srcId="{4E082CFE-334F-4F1C-9B07-1EDB58210166}" destId="{3B1B411B-6204-4A04-B1BB-68E515F1E4CA}" srcOrd="0" destOrd="0" presId="urn:microsoft.com/office/officeart/2005/8/layout/pList1#3"/>
    <dgm:cxn modelId="{74AAEB55-CF99-4F1C-BE50-1CFD175B402D}" type="presOf" srcId="{D80AC0AA-D38C-4526-BF91-A591F6536701}" destId="{8B5232BA-D1C9-4E4B-9043-CDA5C5728544}" srcOrd="0" destOrd="0" presId="urn:microsoft.com/office/officeart/2005/8/layout/pList1#3"/>
    <dgm:cxn modelId="{CBE0C783-CA0A-4B7E-8E9D-37C6C876A09F}" type="presOf" srcId="{BC65D3A5-3ED5-4553-BA6E-2C39E74D42AD}" destId="{B5BDC9BF-E9C6-44E7-BF19-33024C0AF62F}" srcOrd="0" destOrd="0" presId="urn:microsoft.com/office/officeart/2005/8/layout/pList1#3"/>
    <dgm:cxn modelId="{FD4B8B84-904C-4B5F-95FA-B46615C9499D}" srcId="{B1B596BA-3835-45D5-9674-8C2D7738CCAB}" destId="{078BA525-DBD8-4D0C-9E8B-8AA835A9F7BB}" srcOrd="2" destOrd="0" parTransId="{C08A6B75-2018-4F60-AF8F-9E1D49C0A17E}" sibTransId="{1D2508E8-5032-41B9-A2E7-CA979CCE6DA7}"/>
    <dgm:cxn modelId="{0D12F887-347D-4E27-B19D-22526CFF7725}" type="presOf" srcId="{D5D4FF28-5F70-4705-BCC8-5DBB0F2BA094}" destId="{A40F6958-CB48-4B49-AB5E-A9C9CCFC7B60}" srcOrd="0" destOrd="0" presId="urn:microsoft.com/office/officeart/2005/8/layout/pList1#3"/>
    <dgm:cxn modelId="{CC8C3D88-20BA-49D9-BD01-10C6765A21A8}" srcId="{B1B596BA-3835-45D5-9674-8C2D7738CCAB}" destId="{F3FB78F6-C1F7-44BD-A700-31E0AAEDFE83}" srcOrd="9" destOrd="0" parTransId="{A0C7A92B-5FAF-4A59-9431-FC321F8EE16A}" sibTransId="{D80AC0AA-D38C-4526-BF91-A591F6536701}"/>
    <dgm:cxn modelId="{01920A8C-03D8-409D-AC5B-0D2211AF42D1}" type="presOf" srcId="{A91DEB1D-C73B-4FB2-BA24-04679AB1D43E}" destId="{785DA788-D3A9-4783-B12F-6176EB6A480E}" srcOrd="0" destOrd="0" presId="urn:microsoft.com/office/officeart/2005/8/layout/pList1#3"/>
    <dgm:cxn modelId="{D5A88495-1EFA-48BB-A10A-FA7315C99BC9}" type="presOf" srcId="{6CA2D4A8-3E3C-41EC-97FE-938DCC8BD78C}" destId="{7D5CADD3-8BDA-487D-B3F3-EA798F32EC0B}" srcOrd="0" destOrd="0" presId="urn:microsoft.com/office/officeart/2005/8/layout/pList1#3"/>
    <dgm:cxn modelId="{18A3D797-A869-4774-A3F4-826DAEA3EFD0}" srcId="{B1B596BA-3835-45D5-9674-8C2D7738CCAB}" destId="{3CA576F8-1AAA-44B4-B967-0E411A524F39}" srcOrd="5" destOrd="0" parTransId="{B867B7C9-C14E-420A-9534-BB729E76C397}" sibTransId="{D754CEA3-A8F3-47B6-AC92-43C05A40865B}"/>
    <dgm:cxn modelId="{07841A99-575B-4612-957D-02502573A227}" type="presOf" srcId="{357258C6-04EB-4C42-BD26-933FE4A968EE}" destId="{E99E0FED-A5D3-42F4-865F-5C663C2183E3}" srcOrd="0" destOrd="0" presId="urn:microsoft.com/office/officeart/2005/8/layout/pList1#3"/>
    <dgm:cxn modelId="{C7A8BF9B-345A-47F6-95CE-E70E5C43EC0A}" srcId="{B1B596BA-3835-45D5-9674-8C2D7738CCAB}" destId="{D5D4FF28-5F70-4705-BCC8-5DBB0F2BA094}" srcOrd="6" destOrd="0" parTransId="{F5BCB1FE-717D-4143-8342-5F36560C99D2}" sibTransId="{56BA7C01-4997-4339-881E-D79F722D13D4}"/>
    <dgm:cxn modelId="{E41D90B0-6ADF-4CE4-944E-96776B4202DD}" type="presOf" srcId="{0D060DF2-74E5-4C8F-A81E-EDF88D7850A7}" destId="{9E78305B-E20C-469E-98AC-72AA8652D503}" srcOrd="0" destOrd="0" presId="urn:microsoft.com/office/officeart/2005/8/layout/pList1#3"/>
    <dgm:cxn modelId="{0B40C8B8-295A-4E94-996E-6C674E5604DC}" srcId="{B1B596BA-3835-45D5-9674-8C2D7738CCAB}" destId="{262C391D-3617-4406-9017-701355573271}" srcOrd="1" destOrd="0" parTransId="{EC9F27EA-6AD8-4911-819B-C801699C3D87}" sibTransId="{A91DEB1D-C73B-4FB2-BA24-04679AB1D43E}"/>
    <dgm:cxn modelId="{472996C5-B84B-409E-9E77-72872B753878}" type="presOf" srcId="{D93AFDC2-530D-4191-8E80-A1A1FD5C62A2}" destId="{C7EAAC33-425F-44B6-9D95-663934597875}" srcOrd="0" destOrd="0" presId="urn:microsoft.com/office/officeart/2005/8/layout/pList1#3"/>
    <dgm:cxn modelId="{2301BACE-F808-48D2-AA4B-F78DCC32DBC3}" type="presOf" srcId="{F3FB78F6-C1F7-44BD-A700-31E0AAEDFE83}" destId="{0EC65365-6E28-45B1-86DC-694C3084F334}" srcOrd="0" destOrd="0" presId="urn:microsoft.com/office/officeart/2005/8/layout/pList1#3"/>
    <dgm:cxn modelId="{FF027DDE-54C1-481B-BA4B-01BB33CED3D8}" srcId="{B1B596BA-3835-45D5-9674-8C2D7738CCAB}" destId="{357258C6-04EB-4C42-BD26-933FE4A968EE}" srcOrd="10" destOrd="0" parTransId="{896F1069-09BB-410C-B652-5EEA3348DCF0}" sibTransId="{D93AFDC2-530D-4191-8E80-A1A1FD5C62A2}"/>
    <dgm:cxn modelId="{66EE37E8-89B5-40D8-9BBE-4429BA9ACE74}" type="presOf" srcId="{EB7521CF-919B-4DFA-B36A-1E420F31DF36}" destId="{98BAB799-CCB7-481E-B61C-17108E5721D6}" srcOrd="0" destOrd="0" presId="urn:microsoft.com/office/officeart/2005/8/layout/pList1#3"/>
    <dgm:cxn modelId="{9B1020EB-CA14-4521-A1FD-BD270A21A2E7}" type="presOf" srcId="{CD8C9C2C-BD33-498F-B619-C32CAA3C1FA7}" destId="{A8C1F728-5DB5-4F06-86DF-5F425E1BD830}" srcOrd="0" destOrd="0" presId="urn:microsoft.com/office/officeart/2005/8/layout/pList1#3"/>
    <dgm:cxn modelId="{C80013F1-508C-4D9D-B7E0-2118289DBA45}" type="presOf" srcId="{7EB195AF-AAE0-4E95-9560-C286E6BB230B}" destId="{6F90F2B6-7A45-4481-BB33-94B79D3B44EA}" srcOrd="0" destOrd="0" presId="urn:microsoft.com/office/officeart/2005/8/layout/pList1#3"/>
    <dgm:cxn modelId="{1ED59BF6-A943-42B1-B47C-515890D52E04}" type="presOf" srcId="{B1B596BA-3835-45D5-9674-8C2D7738CCAB}" destId="{2C8F6766-300C-4D78-9DF6-7041575DB53D}" srcOrd="0" destOrd="0" presId="urn:microsoft.com/office/officeart/2005/8/layout/pList1#3"/>
    <dgm:cxn modelId="{BE978A68-1796-43AA-A45F-62E6274FEA2D}" type="presParOf" srcId="{2C8F6766-300C-4D78-9DF6-7041575DB53D}" destId="{0B13E00A-3253-46A7-9AEB-51260E77D239}" srcOrd="0" destOrd="0" presId="urn:microsoft.com/office/officeart/2005/8/layout/pList1#3"/>
    <dgm:cxn modelId="{9B89E764-F461-470F-8B75-833AEB6F0E8E}" type="presParOf" srcId="{0B13E00A-3253-46A7-9AEB-51260E77D239}" destId="{5076DF56-F8D1-4567-900C-5EDAD40072A2}" srcOrd="0" destOrd="0" presId="urn:microsoft.com/office/officeart/2005/8/layout/pList1#3"/>
    <dgm:cxn modelId="{D48507C5-74AA-49C5-BA19-E20199692967}" type="presParOf" srcId="{0B13E00A-3253-46A7-9AEB-51260E77D239}" destId="{9E78305B-E20C-469E-98AC-72AA8652D503}" srcOrd="1" destOrd="0" presId="urn:microsoft.com/office/officeart/2005/8/layout/pList1#3"/>
    <dgm:cxn modelId="{26336C41-600F-4B38-95CD-B6E883063DF6}" type="presParOf" srcId="{2C8F6766-300C-4D78-9DF6-7041575DB53D}" destId="{A8C1F728-5DB5-4F06-86DF-5F425E1BD830}" srcOrd="1" destOrd="0" presId="urn:microsoft.com/office/officeart/2005/8/layout/pList1#3"/>
    <dgm:cxn modelId="{C205E646-BEE2-4D1A-ABCB-F4454C7B4C21}" type="presParOf" srcId="{2C8F6766-300C-4D78-9DF6-7041575DB53D}" destId="{B320B58D-F5B1-450D-AFFD-205C2B6676CB}" srcOrd="2" destOrd="0" presId="urn:microsoft.com/office/officeart/2005/8/layout/pList1#3"/>
    <dgm:cxn modelId="{B9661BC4-6CF8-49BE-B8B8-13C92284E94C}" type="presParOf" srcId="{B320B58D-F5B1-450D-AFFD-205C2B6676CB}" destId="{DAE9AB0C-F155-4B29-BEC9-7CFF6242F603}" srcOrd="0" destOrd="0" presId="urn:microsoft.com/office/officeart/2005/8/layout/pList1#3"/>
    <dgm:cxn modelId="{73324369-728D-4311-9EAC-A8C14E098B4D}" type="presParOf" srcId="{B320B58D-F5B1-450D-AFFD-205C2B6676CB}" destId="{B4BD9CD9-5208-4D1C-86FF-E03BC1FB8824}" srcOrd="1" destOrd="0" presId="urn:microsoft.com/office/officeart/2005/8/layout/pList1#3"/>
    <dgm:cxn modelId="{2CAFF110-FDCC-4171-8322-59CD5B407EEE}" type="presParOf" srcId="{2C8F6766-300C-4D78-9DF6-7041575DB53D}" destId="{785DA788-D3A9-4783-B12F-6176EB6A480E}" srcOrd="3" destOrd="0" presId="urn:microsoft.com/office/officeart/2005/8/layout/pList1#3"/>
    <dgm:cxn modelId="{1D66BD6D-FBC1-4184-B174-CE1AFC6521C9}" type="presParOf" srcId="{2C8F6766-300C-4D78-9DF6-7041575DB53D}" destId="{A577EA14-38FA-46F9-AF6D-CA7D5239FBBA}" srcOrd="4" destOrd="0" presId="urn:microsoft.com/office/officeart/2005/8/layout/pList1#3"/>
    <dgm:cxn modelId="{0F00CF08-C1D6-40BE-8167-B879279A7C53}" type="presParOf" srcId="{A577EA14-38FA-46F9-AF6D-CA7D5239FBBA}" destId="{01C08164-220C-4F1D-B410-49E010C6EB13}" srcOrd="0" destOrd="0" presId="urn:microsoft.com/office/officeart/2005/8/layout/pList1#3"/>
    <dgm:cxn modelId="{4DFAD24C-2FCD-402D-9A30-55010D3AE61F}" type="presParOf" srcId="{A577EA14-38FA-46F9-AF6D-CA7D5239FBBA}" destId="{4578AE1D-6FCC-45BB-BA45-50DCAA3138D4}" srcOrd="1" destOrd="0" presId="urn:microsoft.com/office/officeart/2005/8/layout/pList1#3"/>
    <dgm:cxn modelId="{C670E2FF-E374-4C5F-BE37-7FD2347EA6A8}" type="presParOf" srcId="{2C8F6766-300C-4D78-9DF6-7041575DB53D}" destId="{F4F60E16-EA2B-484B-B7D9-BBE4B44DF005}" srcOrd="5" destOrd="0" presId="urn:microsoft.com/office/officeart/2005/8/layout/pList1#3"/>
    <dgm:cxn modelId="{5965C5D0-F462-483B-8AE1-690FB8124FAC}" type="presParOf" srcId="{2C8F6766-300C-4D78-9DF6-7041575DB53D}" destId="{BB81D3B7-5237-49A4-8381-3BE14504A9DB}" srcOrd="6" destOrd="0" presId="urn:microsoft.com/office/officeart/2005/8/layout/pList1#3"/>
    <dgm:cxn modelId="{00790B0C-2BDD-447B-8FE2-92C98BEBDBEC}" type="presParOf" srcId="{BB81D3B7-5237-49A4-8381-3BE14504A9DB}" destId="{516F3F09-70D6-4FD3-9FC9-BD728DE95D89}" srcOrd="0" destOrd="0" presId="urn:microsoft.com/office/officeart/2005/8/layout/pList1#3"/>
    <dgm:cxn modelId="{853810E1-DF50-4A2F-AA14-8FC708147DB1}" type="presParOf" srcId="{BB81D3B7-5237-49A4-8381-3BE14504A9DB}" destId="{7D5CADD3-8BDA-487D-B3F3-EA798F32EC0B}" srcOrd="1" destOrd="0" presId="urn:microsoft.com/office/officeart/2005/8/layout/pList1#3"/>
    <dgm:cxn modelId="{3536B9DB-1699-4078-917A-38D261CB37EF}" type="presParOf" srcId="{2C8F6766-300C-4D78-9DF6-7041575DB53D}" destId="{76FF9694-D3C5-47F3-86B8-4926281E530D}" srcOrd="7" destOrd="0" presId="urn:microsoft.com/office/officeart/2005/8/layout/pList1#3"/>
    <dgm:cxn modelId="{7AEB1285-9498-4B9C-A7AA-460A6180E91F}" type="presParOf" srcId="{2C8F6766-300C-4D78-9DF6-7041575DB53D}" destId="{4372CFFB-3FB6-4EAD-A6A7-3817B986F1A5}" srcOrd="8" destOrd="0" presId="urn:microsoft.com/office/officeart/2005/8/layout/pList1#3"/>
    <dgm:cxn modelId="{A1B98574-702C-4E83-9873-F30A248B4784}" type="presParOf" srcId="{4372CFFB-3FB6-4EAD-A6A7-3817B986F1A5}" destId="{66183DBA-7ED2-4535-ADB0-5E5208CD30D5}" srcOrd="0" destOrd="0" presId="urn:microsoft.com/office/officeart/2005/8/layout/pList1#3"/>
    <dgm:cxn modelId="{6DEE69D5-CE30-480A-8179-8502C0661E84}" type="presParOf" srcId="{4372CFFB-3FB6-4EAD-A6A7-3817B986F1A5}" destId="{B1020F34-598E-405F-B2F2-D7A065B9C0A0}" srcOrd="1" destOrd="0" presId="urn:microsoft.com/office/officeart/2005/8/layout/pList1#3"/>
    <dgm:cxn modelId="{0EE3BDE2-0475-457C-97D3-2F335ACBDD8C}" type="presParOf" srcId="{2C8F6766-300C-4D78-9DF6-7041575DB53D}" destId="{3B1B411B-6204-4A04-B1BB-68E515F1E4CA}" srcOrd="9" destOrd="0" presId="urn:microsoft.com/office/officeart/2005/8/layout/pList1#3"/>
    <dgm:cxn modelId="{3BC0EDFF-4987-4B5E-81CD-0606976BD5EC}" type="presParOf" srcId="{2C8F6766-300C-4D78-9DF6-7041575DB53D}" destId="{5F482DDB-4FBE-40C3-89C9-845CDFEEB9FF}" srcOrd="10" destOrd="0" presId="urn:microsoft.com/office/officeart/2005/8/layout/pList1#3"/>
    <dgm:cxn modelId="{B80A7AEC-A7A6-4E3D-AAF2-8BFF2C3AE6A2}" type="presParOf" srcId="{5F482DDB-4FBE-40C3-89C9-845CDFEEB9FF}" destId="{15ABD959-441E-4B11-AEEC-91D5380B928C}" srcOrd="0" destOrd="0" presId="urn:microsoft.com/office/officeart/2005/8/layout/pList1#3"/>
    <dgm:cxn modelId="{4F3E8160-355B-42FB-90EC-761A3D76A5AB}" type="presParOf" srcId="{5F482DDB-4FBE-40C3-89C9-845CDFEEB9FF}" destId="{9B14FAEE-EDC4-4CE5-9961-5608C5966EF4}" srcOrd="1" destOrd="0" presId="urn:microsoft.com/office/officeart/2005/8/layout/pList1#3"/>
    <dgm:cxn modelId="{CECE3BE4-328D-4D40-838B-F347F71E7227}" type="presParOf" srcId="{2C8F6766-300C-4D78-9DF6-7041575DB53D}" destId="{D1521118-568D-4C3F-AD2F-DE402F98D54D}" srcOrd="11" destOrd="0" presId="urn:microsoft.com/office/officeart/2005/8/layout/pList1#3"/>
    <dgm:cxn modelId="{4BF36D1A-6A2E-4680-97DF-7284AE3F09AE}" type="presParOf" srcId="{2C8F6766-300C-4D78-9DF6-7041575DB53D}" destId="{56C53130-462F-4673-AFB2-4ADE48BE6F2A}" srcOrd="12" destOrd="0" presId="urn:microsoft.com/office/officeart/2005/8/layout/pList1#3"/>
    <dgm:cxn modelId="{555ACC6E-7E00-4623-9D08-9B590E73C58B}" type="presParOf" srcId="{56C53130-462F-4673-AFB2-4ADE48BE6F2A}" destId="{C0AE2FEB-3BEB-4E2A-98D9-67E73CACD729}" srcOrd="0" destOrd="0" presId="urn:microsoft.com/office/officeart/2005/8/layout/pList1#3"/>
    <dgm:cxn modelId="{F379FE7B-62B4-40E0-B4EC-8E57F296C740}" type="presParOf" srcId="{56C53130-462F-4673-AFB2-4ADE48BE6F2A}" destId="{A40F6958-CB48-4B49-AB5E-A9C9CCFC7B60}" srcOrd="1" destOrd="0" presId="urn:microsoft.com/office/officeart/2005/8/layout/pList1#3"/>
    <dgm:cxn modelId="{C3FA6228-0361-4DA4-A9BE-33C991D3250D}" type="presParOf" srcId="{2C8F6766-300C-4D78-9DF6-7041575DB53D}" destId="{D68E993B-6528-4CA3-A472-D082FB23BDD9}" srcOrd="13" destOrd="0" presId="urn:microsoft.com/office/officeart/2005/8/layout/pList1#3"/>
    <dgm:cxn modelId="{61D4D8F7-D00A-4D4F-B17E-5976D91E6952}" type="presParOf" srcId="{2C8F6766-300C-4D78-9DF6-7041575DB53D}" destId="{12045BF4-AC56-4118-84FA-41A3A44D13E6}" srcOrd="14" destOrd="0" presId="urn:microsoft.com/office/officeart/2005/8/layout/pList1#3"/>
    <dgm:cxn modelId="{A51F42FA-0B60-4139-ABF6-FF429E82A734}" type="presParOf" srcId="{12045BF4-AC56-4118-84FA-41A3A44D13E6}" destId="{5AA2E771-BAAA-4473-9911-4399F215AB25}" srcOrd="0" destOrd="0" presId="urn:microsoft.com/office/officeart/2005/8/layout/pList1#3"/>
    <dgm:cxn modelId="{9BA5579C-219D-46A8-A6A3-1DFE7544D3EE}" type="presParOf" srcId="{12045BF4-AC56-4118-84FA-41A3A44D13E6}" destId="{98BAB799-CCB7-481E-B61C-17108E5721D6}" srcOrd="1" destOrd="0" presId="urn:microsoft.com/office/officeart/2005/8/layout/pList1#3"/>
    <dgm:cxn modelId="{F5CAC0E1-1B74-4FED-AE2B-EC8BA07B8087}" type="presParOf" srcId="{2C8F6766-300C-4D78-9DF6-7041575DB53D}" destId="{BD07B407-235B-469C-A5BE-4DF1031DD359}" srcOrd="15" destOrd="0" presId="urn:microsoft.com/office/officeart/2005/8/layout/pList1#3"/>
    <dgm:cxn modelId="{151DAD87-9E1B-4040-BC3E-FFBE60CEE104}" type="presParOf" srcId="{2C8F6766-300C-4D78-9DF6-7041575DB53D}" destId="{F4352878-23B9-42E0-884B-21A0114C5EFF}" srcOrd="16" destOrd="0" presId="urn:microsoft.com/office/officeart/2005/8/layout/pList1#3"/>
    <dgm:cxn modelId="{F333F59B-4AD9-4672-8C27-781C042F2F33}" type="presParOf" srcId="{F4352878-23B9-42E0-884B-21A0114C5EFF}" destId="{3E401D13-0065-46D6-91BC-5474A5F6049C}" srcOrd="0" destOrd="0" presId="urn:microsoft.com/office/officeart/2005/8/layout/pList1#3"/>
    <dgm:cxn modelId="{A0F08705-D17F-45C9-8415-C186186A8EC6}" type="presParOf" srcId="{F4352878-23B9-42E0-884B-21A0114C5EFF}" destId="{2CDC1C66-2E74-40FD-973E-8192560FBF97}" srcOrd="1" destOrd="0" presId="urn:microsoft.com/office/officeart/2005/8/layout/pList1#3"/>
    <dgm:cxn modelId="{8F518131-9BDF-4F9B-98A7-1383AD3EAE8A}" type="presParOf" srcId="{2C8F6766-300C-4D78-9DF6-7041575DB53D}" destId="{B5BDC9BF-E9C6-44E7-BF19-33024C0AF62F}" srcOrd="17" destOrd="0" presId="urn:microsoft.com/office/officeart/2005/8/layout/pList1#3"/>
    <dgm:cxn modelId="{83576460-B7AF-48A2-9B6C-4E5FBB8C6C33}" type="presParOf" srcId="{2C8F6766-300C-4D78-9DF6-7041575DB53D}" destId="{97241E01-A953-4755-A7F6-AFE787DABAD1}" srcOrd="18" destOrd="0" presId="urn:microsoft.com/office/officeart/2005/8/layout/pList1#3"/>
    <dgm:cxn modelId="{603DB10B-76AC-461F-A65B-85CD7978FFD6}" type="presParOf" srcId="{97241E01-A953-4755-A7F6-AFE787DABAD1}" destId="{510C11D6-0F55-4450-AE4B-667D7A254525}" srcOrd="0" destOrd="0" presId="urn:microsoft.com/office/officeart/2005/8/layout/pList1#3"/>
    <dgm:cxn modelId="{53EF2112-52EB-4616-9B34-37CC5213E249}" type="presParOf" srcId="{97241E01-A953-4755-A7F6-AFE787DABAD1}" destId="{0EC65365-6E28-45B1-86DC-694C3084F334}" srcOrd="1" destOrd="0" presId="urn:microsoft.com/office/officeart/2005/8/layout/pList1#3"/>
    <dgm:cxn modelId="{3E336B30-2A56-4429-B965-234CD14DD63B}" type="presParOf" srcId="{2C8F6766-300C-4D78-9DF6-7041575DB53D}" destId="{8B5232BA-D1C9-4E4B-9043-CDA5C5728544}" srcOrd="19" destOrd="0" presId="urn:microsoft.com/office/officeart/2005/8/layout/pList1#3"/>
    <dgm:cxn modelId="{3B29E750-3008-406B-978A-089DDF8F3C66}" type="presParOf" srcId="{2C8F6766-300C-4D78-9DF6-7041575DB53D}" destId="{DE0080F6-7448-496A-A50F-9B71EA4A2A89}" srcOrd="20" destOrd="0" presId="urn:microsoft.com/office/officeart/2005/8/layout/pList1#3"/>
    <dgm:cxn modelId="{D73CFC1D-A65C-4D65-A1DC-EDB9DEFA484A}" type="presParOf" srcId="{DE0080F6-7448-496A-A50F-9B71EA4A2A89}" destId="{EA798E2D-8A1C-4437-A8D2-F768A0BB4F15}" srcOrd="0" destOrd="0" presId="urn:microsoft.com/office/officeart/2005/8/layout/pList1#3"/>
    <dgm:cxn modelId="{E90F8DE1-FBFB-4D51-9B4D-F178ACA8DF70}" type="presParOf" srcId="{DE0080F6-7448-496A-A50F-9B71EA4A2A89}" destId="{E99E0FED-A5D3-42F4-865F-5C663C2183E3}" srcOrd="1" destOrd="0" presId="urn:microsoft.com/office/officeart/2005/8/layout/pList1#3"/>
    <dgm:cxn modelId="{6FCF29EF-5047-4635-9A48-AD66280B3620}" type="presParOf" srcId="{2C8F6766-300C-4D78-9DF6-7041575DB53D}" destId="{C7EAAC33-425F-44B6-9D95-663934597875}" srcOrd="21" destOrd="0" presId="urn:microsoft.com/office/officeart/2005/8/layout/pList1#3"/>
    <dgm:cxn modelId="{2652D43D-E20D-4AC6-925D-639F8ED2569D}" type="presParOf" srcId="{2C8F6766-300C-4D78-9DF6-7041575DB53D}" destId="{F691548B-0C2E-4598-8C75-9FAC8FEC9057}" srcOrd="22" destOrd="0" presId="urn:microsoft.com/office/officeart/2005/8/layout/pList1#3"/>
    <dgm:cxn modelId="{C45D73A5-3ADA-43CB-8AAB-B5765412DE92}" type="presParOf" srcId="{F691548B-0C2E-4598-8C75-9FAC8FEC9057}" destId="{F8B15FB0-1B9D-41EA-A383-BE672CED9EBF}" srcOrd="0" destOrd="0" presId="urn:microsoft.com/office/officeart/2005/8/layout/pList1#3"/>
    <dgm:cxn modelId="{C553D7D7-289E-43C9-B9DE-8DE7DEFDD0FD}" type="presParOf" srcId="{F691548B-0C2E-4598-8C75-9FAC8FEC9057}" destId="{6F90F2B6-7A45-4481-BB33-94B79D3B44EA}" srcOrd="1" destOrd="0" presId="urn:microsoft.com/office/officeart/2005/8/layout/pList1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B596BA-3835-45D5-9674-8C2D7738CCAB}" type="doc">
      <dgm:prSet loTypeId="urn:microsoft.com/office/officeart/2005/8/layout/pList1#1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6F8A8618-73AB-4D41-A614-688D1E72740C}">
      <dgm:prSet phldrT="[Szöveg]"/>
      <dgm:spPr/>
      <dgm:t>
        <a:bodyPr/>
        <a:lstStyle/>
        <a:p>
          <a:r>
            <a:rPr lang="hu-HU" b="1" dirty="0"/>
            <a:t>NÉS</a:t>
          </a:r>
          <a:r>
            <a:rPr lang="hu-HU" b="1" baseline="0" dirty="0"/>
            <a:t> érvényre juttatása az államigazgatásban</a:t>
          </a:r>
          <a:endParaRPr lang="en-US" b="1" dirty="0"/>
        </a:p>
      </dgm:t>
    </dgm:pt>
    <dgm:pt modelId="{FC44DB20-0F71-44E9-9682-1E1740688296}" type="parTrans" cxnId="{5C5FB919-CA82-44C0-BBFF-CBFB6E8E4060}">
      <dgm:prSet/>
      <dgm:spPr/>
      <dgm:t>
        <a:bodyPr/>
        <a:lstStyle/>
        <a:p>
          <a:endParaRPr lang="en-US"/>
        </a:p>
      </dgm:t>
    </dgm:pt>
    <dgm:pt modelId="{362DE729-B6DC-46A9-BAE1-A96D0225D107}" type="sibTrans" cxnId="{5C5FB919-CA82-44C0-BBFF-CBFB6E8E4060}">
      <dgm:prSet/>
      <dgm:spPr/>
      <dgm:t>
        <a:bodyPr/>
        <a:lstStyle/>
        <a:p>
          <a:endParaRPr lang="en-US"/>
        </a:p>
      </dgm:t>
    </dgm:pt>
    <dgm:pt modelId="{50B04CBF-6076-4F60-8E4B-15CEBA007EFD}">
      <dgm:prSet/>
      <dgm:spPr/>
      <dgm:t>
        <a:bodyPr/>
        <a:lstStyle/>
        <a:p>
          <a:r>
            <a:rPr lang="hu-HU" b="1" dirty="0"/>
            <a:t>Partnerség</a:t>
          </a:r>
          <a:r>
            <a:rPr lang="hu-HU" b="1" baseline="0" dirty="0"/>
            <a:t> a médiával</a:t>
          </a:r>
          <a:endParaRPr lang="hu-HU" b="1" dirty="0"/>
        </a:p>
      </dgm:t>
    </dgm:pt>
    <dgm:pt modelId="{1D9632E9-B96E-4838-926C-8F5C58C72ADE}" type="parTrans" cxnId="{64702270-1741-4EF2-9E64-28935F53935D}">
      <dgm:prSet/>
      <dgm:spPr/>
      <dgm:t>
        <a:bodyPr/>
        <a:lstStyle/>
        <a:p>
          <a:endParaRPr lang="en-US"/>
        </a:p>
      </dgm:t>
    </dgm:pt>
    <dgm:pt modelId="{539EB73E-63D7-44E8-AEA0-DDC7793A2769}" type="sibTrans" cxnId="{64702270-1741-4EF2-9E64-28935F53935D}">
      <dgm:prSet/>
      <dgm:spPr/>
      <dgm:t>
        <a:bodyPr/>
        <a:lstStyle/>
        <a:p>
          <a:endParaRPr lang="en-US"/>
        </a:p>
      </dgm:t>
    </dgm:pt>
    <dgm:pt modelId="{D9186425-D763-4E93-A9ED-D42BB92E441C}">
      <dgm:prSet/>
      <dgm:spPr/>
      <dgm:t>
        <a:bodyPr/>
        <a:lstStyle/>
        <a:p>
          <a:r>
            <a:rPr lang="hu-HU" b="1" dirty="0"/>
            <a:t>Szemléletformálás az oktatásban</a:t>
          </a:r>
        </a:p>
      </dgm:t>
    </dgm:pt>
    <dgm:pt modelId="{EA8CF618-845B-445E-AC1D-97E0BF1295DA}" type="parTrans" cxnId="{E2EB5E9D-34B5-49F1-8533-AED60426E630}">
      <dgm:prSet/>
      <dgm:spPr/>
      <dgm:t>
        <a:bodyPr/>
        <a:lstStyle/>
        <a:p>
          <a:endParaRPr lang="en-US"/>
        </a:p>
      </dgm:t>
    </dgm:pt>
    <dgm:pt modelId="{5CBA5C53-5498-47DC-B0A5-86CC546F868E}" type="sibTrans" cxnId="{E2EB5E9D-34B5-49F1-8533-AED60426E630}">
      <dgm:prSet/>
      <dgm:spPr/>
      <dgm:t>
        <a:bodyPr/>
        <a:lstStyle/>
        <a:p>
          <a:endParaRPr lang="en-US"/>
        </a:p>
      </dgm:t>
    </dgm:pt>
    <dgm:pt modelId="{09DA31ED-FE04-4D97-B338-1B8CF68060B7}">
      <dgm:prSet/>
      <dgm:spPr/>
      <dgm:t>
        <a:bodyPr/>
        <a:lstStyle/>
        <a:p>
          <a:r>
            <a:rPr lang="hu-HU" b="1" dirty="0"/>
            <a:t>Komplex klímavédelmi kampányok</a:t>
          </a:r>
        </a:p>
      </dgm:t>
    </dgm:pt>
    <dgm:pt modelId="{71D4AD9D-D400-4ACD-867B-4DC02A9FE372}" type="parTrans" cxnId="{CB0A1A32-A38B-497F-984A-05FD2222CF44}">
      <dgm:prSet/>
      <dgm:spPr/>
      <dgm:t>
        <a:bodyPr/>
        <a:lstStyle/>
        <a:p>
          <a:endParaRPr lang="en-US"/>
        </a:p>
      </dgm:t>
    </dgm:pt>
    <dgm:pt modelId="{542E0AA6-481A-4B09-ACA4-5590EB91618B}" type="sibTrans" cxnId="{CB0A1A32-A38B-497F-984A-05FD2222CF44}">
      <dgm:prSet/>
      <dgm:spPr/>
      <dgm:t>
        <a:bodyPr/>
        <a:lstStyle/>
        <a:p>
          <a:endParaRPr lang="en-US"/>
        </a:p>
      </dgm:t>
    </dgm:pt>
    <dgm:pt modelId="{C55C819C-1CE1-4022-B709-4D1963438274}">
      <dgm:prSet/>
      <dgm:spPr/>
      <dgm:t>
        <a:bodyPr/>
        <a:lstStyle/>
        <a:p>
          <a:r>
            <a:rPr lang="hu-HU" b="1" dirty="0"/>
            <a:t>Mintaprojektek</a:t>
          </a:r>
        </a:p>
      </dgm:t>
    </dgm:pt>
    <dgm:pt modelId="{61F78612-207F-4ED9-9D22-E1891872A23E}" type="parTrans" cxnId="{654E26C8-6F53-4924-9D80-33A1484BB8B8}">
      <dgm:prSet/>
      <dgm:spPr/>
      <dgm:t>
        <a:bodyPr/>
        <a:lstStyle/>
        <a:p>
          <a:endParaRPr lang="en-US"/>
        </a:p>
      </dgm:t>
    </dgm:pt>
    <dgm:pt modelId="{F3DABAF8-9DD8-4113-B194-E0303E3AF8D9}" type="sibTrans" cxnId="{654E26C8-6F53-4924-9D80-33A1484BB8B8}">
      <dgm:prSet/>
      <dgm:spPr/>
      <dgm:t>
        <a:bodyPr/>
        <a:lstStyle/>
        <a:p>
          <a:endParaRPr lang="en-US"/>
        </a:p>
      </dgm:t>
    </dgm:pt>
    <dgm:pt modelId="{C55F30C7-BC33-4E46-A61C-0D534CB7ED6C}">
      <dgm:prSet/>
      <dgm:spPr/>
      <dgm:t>
        <a:bodyPr/>
        <a:lstStyle/>
        <a:p>
          <a:r>
            <a:rPr lang="hu-HU" b="1" dirty="0"/>
            <a:t>Hálózatépítés</a:t>
          </a:r>
        </a:p>
      </dgm:t>
    </dgm:pt>
    <dgm:pt modelId="{6D487BE5-056A-47C9-B98A-DCDD99A16571}" type="parTrans" cxnId="{99817A38-46E1-4366-B809-75728588B9D3}">
      <dgm:prSet/>
      <dgm:spPr/>
      <dgm:t>
        <a:bodyPr/>
        <a:lstStyle/>
        <a:p>
          <a:endParaRPr lang="en-US"/>
        </a:p>
      </dgm:t>
    </dgm:pt>
    <dgm:pt modelId="{DB32037E-3251-4B64-85FA-8433F635CE54}" type="sibTrans" cxnId="{99817A38-46E1-4366-B809-75728588B9D3}">
      <dgm:prSet/>
      <dgm:spPr/>
      <dgm:t>
        <a:bodyPr/>
        <a:lstStyle/>
        <a:p>
          <a:endParaRPr lang="en-US"/>
        </a:p>
      </dgm:t>
    </dgm:pt>
    <dgm:pt modelId="{2C8F6766-300C-4D78-9DF6-7041575DB53D}" type="pres">
      <dgm:prSet presAssocID="{B1B596BA-3835-45D5-9674-8C2D7738CCAB}" presName="Name0" presStyleCnt="0">
        <dgm:presLayoutVars>
          <dgm:dir/>
          <dgm:resizeHandles val="exact"/>
        </dgm:presLayoutVars>
      </dgm:prSet>
      <dgm:spPr/>
    </dgm:pt>
    <dgm:pt modelId="{6AC5DEC4-8AF7-4422-A128-4EDF1E53A077}" type="pres">
      <dgm:prSet presAssocID="{6F8A8618-73AB-4D41-A614-688D1E72740C}" presName="compNode" presStyleCnt="0"/>
      <dgm:spPr/>
    </dgm:pt>
    <dgm:pt modelId="{85623621-A081-4CDA-89C2-55CC8BB40A3D}" type="pres">
      <dgm:prSet presAssocID="{6F8A8618-73AB-4D41-A614-688D1E72740C}" presName="pictRect" presStyleLbl="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</dgm:pt>
    <dgm:pt modelId="{5B0F39B9-0526-4470-924F-8008BB5DB373}" type="pres">
      <dgm:prSet presAssocID="{6F8A8618-73AB-4D41-A614-688D1E72740C}" presName="textRect" presStyleLbl="revTx" presStyleIdx="0" presStyleCnt="6">
        <dgm:presLayoutVars>
          <dgm:bulletEnabled val="1"/>
        </dgm:presLayoutVars>
      </dgm:prSet>
      <dgm:spPr/>
    </dgm:pt>
    <dgm:pt modelId="{EC457329-8C71-41DC-A130-02B0C0D0E33D}" type="pres">
      <dgm:prSet presAssocID="{362DE729-B6DC-46A9-BAE1-A96D0225D107}" presName="sibTrans" presStyleLbl="sibTrans2D1" presStyleIdx="0" presStyleCnt="0"/>
      <dgm:spPr/>
    </dgm:pt>
    <dgm:pt modelId="{78FABA36-F7DD-4DFB-A860-BB2BFCB31906}" type="pres">
      <dgm:prSet presAssocID="{50B04CBF-6076-4F60-8E4B-15CEBA007EFD}" presName="compNode" presStyleCnt="0"/>
      <dgm:spPr/>
    </dgm:pt>
    <dgm:pt modelId="{FBF941E5-2A6B-4AD3-A288-AF95238FC503}" type="pres">
      <dgm:prSet presAssocID="{50B04CBF-6076-4F60-8E4B-15CEBA007EFD}" presName="pictRect" presStyleLbl="nod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4380094-1CF2-48D5-880D-2973085C68F8}" type="pres">
      <dgm:prSet presAssocID="{50B04CBF-6076-4F60-8E4B-15CEBA007EFD}" presName="textRect" presStyleLbl="revTx" presStyleIdx="1" presStyleCnt="6" custLinFactNeighborX="1643" custLinFactNeighborY="838">
        <dgm:presLayoutVars>
          <dgm:bulletEnabled val="1"/>
        </dgm:presLayoutVars>
      </dgm:prSet>
      <dgm:spPr/>
    </dgm:pt>
    <dgm:pt modelId="{642A59E9-2E04-43BE-82C2-0707E021507E}" type="pres">
      <dgm:prSet presAssocID="{539EB73E-63D7-44E8-AEA0-DDC7793A2769}" presName="sibTrans" presStyleLbl="sibTrans2D1" presStyleIdx="0" presStyleCnt="0"/>
      <dgm:spPr/>
    </dgm:pt>
    <dgm:pt modelId="{562D2D02-CA3D-4D34-8D21-23071B342FDD}" type="pres">
      <dgm:prSet presAssocID="{D9186425-D763-4E93-A9ED-D42BB92E441C}" presName="compNode" presStyleCnt="0"/>
      <dgm:spPr/>
    </dgm:pt>
    <dgm:pt modelId="{E1260DD9-E3D6-40E6-88A7-5F77BFD5C04C}" type="pres">
      <dgm:prSet presAssocID="{D9186425-D763-4E93-A9ED-D42BB92E441C}" presName="pictRect" presStyleLbl="nod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AF3BC1D-1F84-4493-99F2-D7FBC8DE4A4E}" type="pres">
      <dgm:prSet presAssocID="{D9186425-D763-4E93-A9ED-D42BB92E441C}" presName="textRect" presStyleLbl="revTx" presStyleIdx="2" presStyleCnt="6">
        <dgm:presLayoutVars>
          <dgm:bulletEnabled val="1"/>
        </dgm:presLayoutVars>
      </dgm:prSet>
      <dgm:spPr/>
    </dgm:pt>
    <dgm:pt modelId="{F162D3F9-DF71-4C39-8891-71568D59922E}" type="pres">
      <dgm:prSet presAssocID="{5CBA5C53-5498-47DC-B0A5-86CC546F868E}" presName="sibTrans" presStyleLbl="sibTrans2D1" presStyleIdx="0" presStyleCnt="0"/>
      <dgm:spPr/>
    </dgm:pt>
    <dgm:pt modelId="{9382278B-EABA-4F31-AD7F-0B1519AE0547}" type="pres">
      <dgm:prSet presAssocID="{09DA31ED-FE04-4D97-B338-1B8CF68060B7}" presName="compNode" presStyleCnt="0"/>
      <dgm:spPr/>
    </dgm:pt>
    <dgm:pt modelId="{ABA7C16C-DDBB-4803-A218-4CD958FB5DBE}" type="pres">
      <dgm:prSet presAssocID="{09DA31ED-FE04-4D97-B338-1B8CF68060B7}" presName="pictRect" presStyleLbl="nod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77F1AE8-BE9D-42E6-8C6A-2473A6300D32}" type="pres">
      <dgm:prSet presAssocID="{09DA31ED-FE04-4D97-B338-1B8CF68060B7}" presName="textRect" presStyleLbl="revTx" presStyleIdx="3" presStyleCnt="6">
        <dgm:presLayoutVars>
          <dgm:bulletEnabled val="1"/>
        </dgm:presLayoutVars>
      </dgm:prSet>
      <dgm:spPr/>
    </dgm:pt>
    <dgm:pt modelId="{D9741720-42D4-4E1F-BE4B-EBB281232616}" type="pres">
      <dgm:prSet presAssocID="{542E0AA6-481A-4B09-ACA4-5590EB91618B}" presName="sibTrans" presStyleLbl="sibTrans2D1" presStyleIdx="0" presStyleCnt="0"/>
      <dgm:spPr/>
    </dgm:pt>
    <dgm:pt modelId="{04E90D8B-A0DC-430B-99FC-919E4E8D6FD4}" type="pres">
      <dgm:prSet presAssocID="{C55C819C-1CE1-4022-B709-4D1963438274}" presName="compNode" presStyleCnt="0"/>
      <dgm:spPr/>
    </dgm:pt>
    <dgm:pt modelId="{9F8317CB-BDFF-4E91-8D3F-F5302E2E8670}" type="pres">
      <dgm:prSet presAssocID="{C55C819C-1CE1-4022-B709-4D1963438274}" presName="pictRect" presStyleLbl="nod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D2A2131-C412-4AD7-B3AC-A0C7895BA235}" type="pres">
      <dgm:prSet presAssocID="{C55C819C-1CE1-4022-B709-4D1963438274}" presName="textRect" presStyleLbl="revTx" presStyleIdx="4" presStyleCnt="6">
        <dgm:presLayoutVars>
          <dgm:bulletEnabled val="1"/>
        </dgm:presLayoutVars>
      </dgm:prSet>
      <dgm:spPr/>
    </dgm:pt>
    <dgm:pt modelId="{F7D9BFFD-4E77-40D2-B925-79E990ED3CD7}" type="pres">
      <dgm:prSet presAssocID="{F3DABAF8-9DD8-4113-B194-E0303E3AF8D9}" presName="sibTrans" presStyleLbl="sibTrans2D1" presStyleIdx="0" presStyleCnt="0"/>
      <dgm:spPr/>
    </dgm:pt>
    <dgm:pt modelId="{71874B40-04BD-4C56-A4F8-BE5A40BB0D4B}" type="pres">
      <dgm:prSet presAssocID="{C55F30C7-BC33-4E46-A61C-0D534CB7ED6C}" presName="compNode" presStyleCnt="0"/>
      <dgm:spPr/>
    </dgm:pt>
    <dgm:pt modelId="{96904CA0-6AD7-42CF-8037-D3AB5886088F}" type="pres">
      <dgm:prSet presAssocID="{C55F30C7-BC33-4E46-A61C-0D534CB7ED6C}" presName="pictRect" presStyleLbl="nod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F87B3E5D-B040-4DA0-8264-16DFA03C2315}" type="pres">
      <dgm:prSet presAssocID="{C55F30C7-BC33-4E46-A61C-0D534CB7ED6C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5C5FB919-CA82-44C0-BBFF-CBFB6E8E4060}" srcId="{B1B596BA-3835-45D5-9674-8C2D7738CCAB}" destId="{6F8A8618-73AB-4D41-A614-688D1E72740C}" srcOrd="0" destOrd="0" parTransId="{FC44DB20-0F71-44E9-9682-1E1740688296}" sibTransId="{362DE729-B6DC-46A9-BAE1-A96D0225D107}"/>
    <dgm:cxn modelId="{CB0A1A32-A38B-497F-984A-05FD2222CF44}" srcId="{B1B596BA-3835-45D5-9674-8C2D7738CCAB}" destId="{09DA31ED-FE04-4D97-B338-1B8CF68060B7}" srcOrd="3" destOrd="0" parTransId="{71D4AD9D-D400-4ACD-867B-4DC02A9FE372}" sibTransId="{542E0AA6-481A-4B09-ACA4-5590EB91618B}"/>
    <dgm:cxn modelId="{C353CE36-2274-4505-A910-3135602D9E45}" type="presOf" srcId="{542E0AA6-481A-4B09-ACA4-5590EB91618B}" destId="{D9741720-42D4-4E1F-BE4B-EBB281232616}" srcOrd="0" destOrd="0" presId="urn:microsoft.com/office/officeart/2005/8/layout/pList1#1"/>
    <dgm:cxn modelId="{99817A38-46E1-4366-B809-75728588B9D3}" srcId="{B1B596BA-3835-45D5-9674-8C2D7738CCAB}" destId="{C55F30C7-BC33-4E46-A61C-0D534CB7ED6C}" srcOrd="5" destOrd="0" parTransId="{6D487BE5-056A-47C9-B98A-DCDD99A16571}" sibTransId="{DB32037E-3251-4B64-85FA-8433F635CE54}"/>
    <dgm:cxn modelId="{99B36262-6CD6-45A3-A849-AA2778696B25}" type="presOf" srcId="{D9186425-D763-4E93-A9ED-D42BB92E441C}" destId="{3AF3BC1D-1F84-4493-99F2-D7FBC8DE4A4E}" srcOrd="0" destOrd="0" presId="urn:microsoft.com/office/officeart/2005/8/layout/pList1#1"/>
    <dgm:cxn modelId="{D015C246-831C-4C81-903D-1E73FF034B90}" type="presOf" srcId="{C55C819C-1CE1-4022-B709-4D1963438274}" destId="{2D2A2131-C412-4AD7-B3AC-A0C7895BA235}" srcOrd="0" destOrd="0" presId="urn:microsoft.com/office/officeart/2005/8/layout/pList1#1"/>
    <dgm:cxn modelId="{64702270-1741-4EF2-9E64-28935F53935D}" srcId="{B1B596BA-3835-45D5-9674-8C2D7738CCAB}" destId="{50B04CBF-6076-4F60-8E4B-15CEBA007EFD}" srcOrd="1" destOrd="0" parTransId="{1D9632E9-B96E-4838-926C-8F5C58C72ADE}" sibTransId="{539EB73E-63D7-44E8-AEA0-DDC7793A2769}"/>
    <dgm:cxn modelId="{D0C4EE78-AC9A-4707-92ED-A8074FE04CAD}" type="presOf" srcId="{50B04CBF-6076-4F60-8E4B-15CEBA007EFD}" destId="{44380094-1CF2-48D5-880D-2973085C68F8}" srcOrd="0" destOrd="0" presId="urn:microsoft.com/office/officeart/2005/8/layout/pList1#1"/>
    <dgm:cxn modelId="{DA169E7D-C45C-442C-8269-1B85473F4A9A}" type="presOf" srcId="{F3DABAF8-9DD8-4113-B194-E0303E3AF8D9}" destId="{F7D9BFFD-4E77-40D2-B925-79E990ED3CD7}" srcOrd="0" destOrd="0" presId="urn:microsoft.com/office/officeart/2005/8/layout/pList1#1"/>
    <dgm:cxn modelId="{5425C486-BD12-41B4-B783-CB1222F8CE8C}" type="presOf" srcId="{B1B596BA-3835-45D5-9674-8C2D7738CCAB}" destId="{2C8F6766-300C-4D78-9DF6-7041575DB53D}" srcOrd="0" destOrd="0" presId="urn:microsoft.com/office/officeart/2005/8/layout/pList1#1"/>
    <dgm:cxn modelId="{B19F3594-1A92-480C-86F1-ED76FB206861}" type="presOf" srcId="{5CBA5C53-5498-47DC-B0A5-86CC546F868E}" destId="{F162D3F9-DF71-4C39-8891-71568D59922E}" srcOrd="0" destOrd="0" presId="urn:microsoft.com/office/officeart/2005/8/layout/pList1#1"/>
    <dgm:cxn modelId="{5CDA4C9B-A2C3-4214-BECB-7A845DEFB207}" type="presOf" srcId="{C55F30C7-BC33-4E46-A61C-0D534CB7ED6C}" destId="{F87B3E5D-B040-4DA0-8264-16DFA03C2315}" srcOrd="0" destOrd="0" presId="urn:microsoft.com/office/officeart/2005/8/layout/pList1#1"/>
    <dgm:cxn modelId="{E2EB5E9D-34B5-49F1-8533-AED60426E630}" srcId="{B1B596BA-3835-45D5-9674-8C2D7738CCAB}" destId="{D9186425-D763-4E93-A9ED-D42BB92E441C}" srcOrd="2" destOrd="0" parTransId="{EA8CF618-845B-445E-AC1D-97E0BF1295DA}" sibTransId="{5CBA5C53-5498-47DC-B0A5-86CC546F868E}"/>
    <dgm:cxn modelId="{FC4B8EAC-5F5C-4BB1-819C-96AA90D530A8}" type="presOf" srcId="{6F8A8618-73AB-4D41-A614-688D1E72740C}" destId="{5B0F39B9-0526-4470-924F-8008BB5DB373}" srcOrd="0" destOrd="0" presId="urn:microsoft.com/office/officeart/2005/8/layout/pList1#1"/>
    <dgm:cxn modelId="{163559AF-2113-4B64-8CE9-A1A7FAE20222}" type="presOf" srcId="{362DE729-B6DC-46A9-BAE1-A96D0225D107}" destId="{EC457329-8C71-41DC-A130-02B0C0D0E33D}" srcOrd="0" destOrd="0" presId="urn:microsoft.com/office/officeart/2005/8/layout/pList1#1"/>
    <dgm:cxn modelId="{654E26C8-6F53-4924-9D80-33A1484BB8B8}" srcId="{B1B596BA-3835-45D5-9674-8C2D7738CCAB}" destId="{C55C819C-1CE1-4022-B709-4D1963438274}" srcOrd="4" destOrd="0" parTransId="{61F78612-207F-4ED9-9D22-E1891872A23E}" sibTransId="{F3DABAF8-9DD8-4113-B194-E0303E3AF8D9}"/>
    <dgm:cxn modelId="{002CE1D1-0AA4-4990-9CB3-81706185B9F0}" type="presOf" srcId="{539EB73E-63D7-44E8-AEA0-DDC7793A2769}" destId="{642A59E9-2E04-43BE-82C2-0707E021507E}" srcOrd="0" destOrd="0" presId="urn:microsoft.com/office/officeart/2005/8/layout/pList1#1"/>
    <dgm:cxn modelId="{28550DED-938C-443B-970C-3947338EB037}" type="presOf" srcId="{09DA31ED-FE04-4D97-B338-1B8CF68060B7}" destId="{177F1AE8-BE9D-42E6-8C6A-2473A6300D32}" srcOrd="0" destOrd="0" presId="urn:microsoft.com/office/officeart/2005/8/layout/pList1#1"/>
    <dgm:cxn modelId="{F0AD1D05-4219-45D9-9DC2-ED371F7EBDED}" type="presParOf" srcId="{2C8F6766-300C-4D78-9DF6-7041575DB53D}" destId="{6AC5DEC4-8AF7-4422-A128-4EDF1E53A077}" srcOrd="0" destOrd="0" presId="urn:microsoft.com/office/officeart/2005/8/layout/pList1#1"/>
    <dgm:cxn modelId="{8625CAA3-5894-4F85-A04B-778C4F364978}" type="presParOf" srcId="{6AC5DEC4-8AF7-4422-A128-4EDF1E53A077}" destId="{85623621-A081-4CDA-89C2-55CC8BB40A3D}" srcOrd="0" destOrd="0" presId="urn:microsoft.com/office/officeart/2005/8/layout/pList1#1"/>
    <dgm:cxn modelId="{7F7E31C4-BFC3-4E36-8E92-B09F64975AB1}" type="presParOf" srcId="{6AC5DEC4-8AF7-4422-A128-4EDF1E53A077}" destId="{5B0F39B9-0526-4470-924F-8008BB5DB373}" srcOrd="1" destOrd="0" presId="urn:microsoft.com/office/officeart/2005/8/layout/pList1#1"/>
    <dgm:cxn modelId="{BFA614E3-4D33-4051-B623-9593B6E9A7AB}" type="presParOf" srcId="{2C8F6766-300C-4D78-9DF6-7041575DB53D}" destId="{EC457329-8C71-41DC-A130-02B0C0D0E33D}" srcOrd="1" destOrd="0" presId="urn:microsoft.com/office/officeart/2005/8/layout/pList1#1"/>
    <dgm:cxn modelId="{98826E03-16F6-4858-BC8F-BC812CC2F966}" type="presParOf" srcId="{2C8F6766-300C-4D78-9DF6-7041575DB53D}" destId="{78FABA36-F7DD-4DFB-A860-BB2BFCB31906}" srcOrd="2" destOrd="0" presId="urn:microsoft.com/office/officeart/2005/8/layout/pList1#1"/>
    <dgm:cxn modelId="{4239C669-B364-4A49-8890-5D4F6D031703}" type="presParOf" srcId="{78FABA36-F7DD-4DFB-A860-BB2BFCB31906}" destId="{FBF941E5-2A6B-4AD3-A288-AF95238FC503}" srcOrd="0" destOrd="0" presId="urn:microsoft.com/office/officeart/2005/8/layout/pList1#1"/>
    <dgm:cxn modelId="{F49E6514-DA6C-41F5-9221-667C4D7FCCA1}" type="presParOf" srcId="{78FABA36-F7DD-4DFB-A860-BB2BFCB31906}" destId="{44380094-1CF2-48D5-880D-2973085C68F8}" srcOrd="1" destOrd="0" presId="urn:microsoft.com/office/officeart/2005/8/layout/pList1#1"/>
    <dgm:cxn modelId="{494A07D1-E0EE-41B1-AE80-6BF1666976D3}" type="presParOf" srcId="{2C8F6766-300C-4D78-9DF6-7041575DB53D}" destId="{642A59E9-2E04-43BE-82C2-0707E021507E}" srcOrd="3" destOrd="0" presId="urn:microsoft.com/office/officeart/2005/8/layout/pList1#1"/>
    <dgm:cxn modelId="{17B4AE18-30E6-42DA-AB0E-7A26D33C5A59}" type="presParOf" srcId="{2C8F6766-300C-4D78-9DF6-7041575DB53D}" destId="{562D2D02-CA3D-4D34-8D21-23071B342FDD}" srcOrd="4" destOrd="0" presId="urn:microsoft.com/office/officeart/2005/8/layout/pList1#1"/>
    <dgm:cxn modelId="{EB7C0B78-030B-4721-8C13-07304BCCB87A}" type="presParOf" srcId="{562D2D02-CA3D-4D34-8D21-23071B342FDD}" destId="{E1260DD9-E3D6-40E6-88A7-5F77BFD5C04C}" srcOrd="0" destOrd="0" presId="urn:microsoft.com/office/officeart/2005/8/layout/pList1#1"/>
    <dgm:cxn modelId="{90448E58-F49A-4D59-95A2-2979451ABDF2}" type="presParOf" srcId="{562D2D02-CA3D-4D34-8D21-23071B342FDD}" destId="{3AF3BC1D-1F84-4493-99F2-D7FBC8DE4A4E}" srcOrd="1" destOrd="0" presId="urn:microsoft.com/office/officeart/2005/8/layout/pList1#1"/>
    <dgm:cxn modelId="{92A82551-26F5-4095-BE5D-74A9620CFA1B}" type="presParOf" srcId="{2C8F6766-300C-4D78-9DF6-7041575DB53D}" destId="{F162D3F9-DF71-4C39-8891-71568D59922E}" srcOrd="5" destOrd="0" presId="urn:microsoft.com/office/officeart/2005/8/layout/pList1#1"/>
    <dgm:cxn modelId="{7B823DBF-3370-4C41-9F1C-B995CD597922}" type="presParOf" srcId="{2C8F6766-300C-4D78-9DF6-7041575DB53D}" destId="{9382278B-EABA-4F31-AD7F-0B1519AE0547}" srcOrd="6" destOrd="0" presId="urn:microsoft.com/office/officeart/2005/8/layout/pList1#1"/>
    <dgm:cxn modelId="{2CDD3483-94A9-4C6C-BB6D-AFB317A5E582}" type="presParOf" srcId="{9382278B-EABA-4F31-AD7F-0B1519AE0547}" destId="{ABA7C16C-DDBB-4803-A218-4CD958FB5DBE}" srcOrd="0" destOrd="0" presId="urn:microsoft.com/office/officeart/2005/8/layout/pList1#1"/>
    <dgm:cxn modelId="{B40801FC-4EA0-400F-BC09-2A8F8CB01AB3}" type="presParOf" srcId="{9382278B-EABA-4F31-AD7F-0B1519AE0547}" destId="{177F1AE8-BE9D-42E6-8C6A-2473A6300D32}" srcOrd="1" destOrd="0" presId="urn:microsoft.com/office/officeart/2005/8/layout/pList1#1"/>
    <dgm:cxn modelId="{4EF2E5D2-7941-4003-8C40-8B62043F98B5}" type="presParOf" srcId="{2C8F6766-300C-4D78-9DF6-7041575DB53D}" destId="{D9741720-42D4-4E1F-BE4B-EBB281232616}" srcOrd="7" destOrd="0" presId="urn:microsoft.com/office/officeart/2005/8/layout/pList1#1"/>
    <dgm:cxn modelId="{E3C1363E-1456-4648-99E2-62C44CD93237}" type="presParOf" srcId="{2C8F6766-300C-4D78-9DF6-7041575DB53D}" destId="{04E90D8B-A0DC-430B-99FC-919E4E8D6FD4}" srcOrd="8" destOrd="0" presId="urn:microsoft.com/office/officeart/2005/8/layout/pList1#1"/>
    <dgm:cxn modelId="{1917F958-9466-4DB2-9458-AF13CFFE4F0A}" type="presParOf" srcId="{04E90D8B-A0DC-430B-99FC-919E4E8D6FD4}" destId="{9F8317CB-BDFF-4E91-8D3F-F5302E2E8670}" srcOrd="0" destOrd="0" presId="urn:microsoft.com/office/officeart/2005/8/layout/pList1#1"/>
    <dgm:cxn modelId="{33CD1C41-E30D-4D0F-BC6E-92F5938C9A14}" type="presParOf" srcId="{04E90D8B-A0DC-430B-99FC-919E4E8D6FD4}" destId="{2D2A2131-C412-4AD7-B3AC-A0C7895BA235}" srcOrd="1" destOrd="0" presId="urn:microsoft.com/office/officeart/2005/8/layout/pList1#1"/>
    <dgm:cxn modelId="{0489F6A5-23C7-4D5F-9009-E80DD9DA8BFA}" type="presParOf" srcId="{2C8F6766-300C-4D78-9DF6-7041575DB53D}" destId="{F7D9BFFD-4E77-40D2-B925-79E990ED3CD7}" srcOrd="9" destOrd="0" presId="urn:microsoft.com/office/officeart/2005/8/layout/pList1#1"/>
    <dgm:cxn modelId="{C1BC3813-FC7B-4251-835D-8D5888D61458}" type="presParOf" srcId="{2C8F6766-300C-4D78-9DF6-7041575DB53D}" destId="{71874B40-04BD-4C56-A4F8-BE5A40BB0D4B}" srcOrd="10" destOrd="0" presId="urn:microsoft.com/office/officeart/2005/8/layout/pList1#1"/>
    <dgm:cxn modelId="{B8CB9C5C-5D60-46CD-8202-4E7C70B22638}" type="presParOf" srcId="{71874B40-04BD-4C56-A4F8-BE5A40BB0D4B}" destId="{96904CA0-6AD7-42CF-8037-D3AB5886088F}" srcOrd="0" destOrd="0" presId="urn:microsoft.com/office/officeart/2005/8/layout/pList1#1"/>
    <dgm:cxn modelId="{4464BB2F-963C-405D-9CAE-FB683E053675}" type="presParOf" srcId="{71874B40-04BD-4C56-A4F8-BE5A40BB0D4B}" destId="{F87B3E5D-B040-4DA0-8264-16DFA03C2315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23621-A081-4CDA-89C2-55CC8BB40A3D}">
      <dsp:nvSpPr>
        <dsp:cNvPr id="0" name=""/>
        <dsp:cNvSpPr/>
      </dsp:nvSpPr>
      <dsp:spPr>
        <a:xfrm>
          <a:off x="4253" y="115672"/>
          <a:ext cx="2024233" cy="139469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F39B9-0526-4470-924F-8008BB5DB373}">
      <dsp:nvSpPr>
        <dsp:cNvPr id="0" name=""/>
        <dsp:cNvSpPr/>
      </dsp:nvSpPr>
      <dsp:spPr>
        <a:xfrm>
          <a:off x="4253" y="1510369"/>
          <a:ext cx="2024233" cy="75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/>
            <a:t>Villamosenergia-termelés</a:t>
          </a:r>
          <a:endParaRPr lang="en-US" sz="1500" kern="1200" dirty="0"/>
        </a:p>
      </dsp:txBody>
      <dsp:txXfrm>
        <a:off x="4253" y="1510369"/>
        <a:ext cx="2024233" cy="750990"/>
      </dsp:txXfrm>
    </dsp:sp>
    <dsp:sp modelId="{FBF941E5-2A6B-4AD3-A288-AF95238FC503}">
      <dsp:nvSpPr>
        <dsp:cNvPr id="0" name=""/>
        <dsp:cNvSpPr/>
      </dsp:nvSpPr>
      <dsp:spPr>
        <a:xfrm>
          <a:off x="2230995" y="115672"/>
          <a:ext cx="2024233" cy="139469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80094-1CF2-48D5-880D-2973085C68F8}">
      <dsp:nvSpPr>
        <dsp:cNvPr id="0" name=""/>
        <dsp:cNvSpPr/>
      </dsp:nvSpPr>
      <dsp:spPr>
        <a:xfrm>
          <a:off x="2264254" y="1516662"/>
          <a:ext cx="2024233" cy="75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/>
            <a:t>Épületek</a:t>
          </a:r>
        </a:p>
      </dsp:txBody>
      <dsp:txXfrm>
        <a:off x="2264254" y="1516662"/>
        <a:ext cx="2024233" cy="750990"/>
      </dsp:txXfrm>
    </dsp:sp>
    <dsp:sp modelId="{E1260DD9-E3D6-40E6-88A7-5F77BFD5C04C}">
      <dsp:nvSpPr>
        <dsp:cNvPr id="0" name=""/>
        <dsp:cNvSpPr/>
      </dsp:nvSpPr>
      <dsp:spPr>
        <a:xfrm>
          <a:off x="4457738" y="115672"/>
          <a:ext cx="2024233" cy="1394697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3BC1D-1F84-4493-99F2-D7FBC8DE4A4E}">
      <dsp:nvSpPr>
        <dsp:cNvPr id="0" name=""/>
        <dsp:cNvSpPr/>
      </dsp:nvSpPr>
      <dsp:spPr>
        <a:xfrm>
          <a:off x="4457738" y="1510369"/>
          <a:ext cx="2024233" cy="75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/>
            <a:t>Ipar</a:t>
          </a:r>
        </a:p>
      </dsp:txBody>
      <dsp:txXfrm>
        <a:off x="4457738" y="1510369"/>
        <a:ext cx="2024233" cy="750990"/>
      </dsp:txXfrm>
    </dsp:sp>
    <dsp:sp modelId="{ABA7C16C-DDBB-4803-A218-4CD958FB5DBE}">
      <dsp:nvSpPr>
        <dsp:cNvPr id="0" name=""/>
        <dsp:cNvSpPr/>
      </dsp:nvSpPr>
      <dsp:spPr>
        <a:xfrm>
          <a:off x="6684480" y="115672"/>
          <a:ext cx="2024233" cy="1394697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F1AE8-BE9D-42E6-8C6A-2473A6300D32}">
      <dsp:nvSpPr>
        <dsp:cNvPr id="0" name=""/>
        <dsp:cNvSpPr/>
      </dsp:nvSpPr>
      <dsp:spPr>
        <a:xfrm>
          <a:off x="6684480" y="1510369"/>
          <a:ext cx="2024233" cy="75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/>
            <a:t>Hulladékgazdálkodás</a:t>
          </a:r>
        </a:p>
      </dsp:txBody>
      <dsp:txXfrm>
        <a:off x="6684480" y="1510369"/>
        <a:ext cx="2024233" cy="750990"/>
      </dsp:txXfrm>
    </dsp:sp>
    <dsp:sp modelId="{153E9AB6-4A52-480C-A606-1C5BF82E6E44}">
      <dsp:nvSpPr>
        <dsp:cNvPr id="0" name=""/>
        <dsp:cNvSpPr/>
      </dsp:nvSpPr>
      <dsp:spPr>
        <a:xfrm>
          <a:off x="4253" y="2463783"/>
          <a:ext cx="2024233" cy="1394697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23874-3C5D-4F6C-B6C9-88E04F62F818}">
      <dsp:nvSpPr>
        <dsp:cNvPr id="0" name=""/>
        <dsp:cNvSpPr/>
      </dsp:nvSpPr>
      <dsp:spPr>
        <a:xfrm>
          <a:off x="4253" y="3858480"/>
          <a:ext cx="2024233" cy="75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/>
            <a:t>Közlekedés</a:t>
          </a:r>
        </a:p>
      </dsp:txBody>
      <dsp:txXfrm>
        <a:off x="4253" y="3858480"/>
        <a:ext cx="2024233" cy="750990"/>
      </dsp:txXfrm>
    </dsp:sp>
    <dsp:sp modelId="{9F8317CB-BDFF-4E91-8D3F-F5302E2E8670}">
      <dsp:nvSpPr>
        <dsp:cNvPr id="0" name=""/>
        <dsp:cNvSpPr/>
      </dsp:nvSpPr>
      <dsp:spPr>
        <a:xfrm>
          <a:off x="2230995" y="2463783"/>
          <a:ext cx="2024233" cy="1394697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A2131-C412-4AD7-B3AC-A0C7895BA235}">
      <dsp:nvSpPr>
        <dsp:cNvPr id="0" name=""/>
        <dsp:cNvSpPr/>
      </dsp:nvSpPr>
      <dsp:spPr>
        <a:xfrm>
          <a:off x="2230995" y="3858480"/>
          <a:ext cx="2024233" cy="75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/>
            <a:t>Mezőgazdaság</a:t>
          </a:r>
        </a:p>
      </dsp:txBody>
      <dsp:txXfrm>
        <a:off x="2230995" y="3858480"/>
        <a:ext cx="2024233" cy="750990"/>
      </dsp:txXfrm>
    </dsp:sp>
    <dsp:sp modelId="{96904CA0-6AD7-42CF-8037-D3AB5886088F}">
      <dsp:nvSpPr>
        <dsp:cNvPr id="0" name=""/>
        <dsp:cNvSpPr/>
      </dsp:nvSpPr>
      <dsp:spPr>
        <a:xfrm>
          <a:off x="4457738" y="2463783"/>
          <a:ext cx="2024233" cy="1394697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B3E5D-B040-4DA0-8264-16DFA03C2315}">
      <dsp:nvSpPr>
        <dsp:cNvPr id="0" name=""/>
        <dsp:cNvSpPr/>
      </dsp:nvSpPr>
      <dsp:spPr>
        <a:xfrm>
          <a:off x="4457738" y="3858480"/>
          <a:ext cx="2024233" cy="75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/>
            <a:t>Erdők szénmegkötése</a:t>
          </a:r>
        </a:p>
      </dsp:txBody>
      <dsp:txXfrm>
        <a:off x="4457738" y="3858480"/>
        <a:ext cx="2024233" cy="750990"/>
      </dsp:txXfrm>
    </dsp:sp>
    <dsp:sp modelId="{0D0F6436-5D10-4EF5-8393-22BA09763091}">
      <dsp:nvSpPr>
        <dsp:cNvPr id="0" name=""/>
        <dsp:cNvSpPr/>
      </dsp:nvSpPr>
      <dsp:spPr>
        <a:xfrm>
          <a:off x="6684480" y="2463783"/>
          <a:ext cx="2024233" cy="1394697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36E93-AE0E-4CE9-821B-8A788D4731B9}">
      <dsp:nvSpPr>
        <dsp:cNvPr id="0" name=""/>
        <dsp:cNvSpPr/>
      </dsp:nvSpPr>
      <dsp:spPr>
        <a:xfrm>
          <a:off x="6684480" y="3858480"/>
          <a:ext cx="2024233" cy="75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/>
            <a:t>Szén-dioxid leválasztás, tárolás, hasznosítás</a:t>
          </a:r>
        </a:p>
      </dsp:txBody>
      <dsp:txXfrm>
        <a:off x="6684480" y="3858480"/>
        <a:ext cx="2024233" cy="750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6DF56-F8D1-4567-900C-5EDAD40072A2}">
      <dsp:nvSpPr>
        <dsp:cNvPr id="0" name=""/>
        <dsp:cNvSpPr/>
      </dsp:nvSpPr>
      <dsp:spPr>
        <a:xfrm>
          <a:off x="306058" y="698"/>
          <a:ext cx="1546687" cy="106566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8305B-E20C-469E-98AC-72AA8652D503}">
      <dsp:nvSpPr>
        <dsp:cNvPr id="0" name=""/>
        <dsp:cNvSpPr/>
      </dsp:nvSpPr>
      <dsp:spPr>
        <a:xfrm>
          <a:off x="306058" y="1066366"/>
          <a:ext cx="1546687" cy="573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Vizek</a:t>
          </a:r>
        </a:p>
      </dsp:txBody>
      <dsp:txXfrm>
        <a:off x="306058" y="1066366"/>
        <a:ext cx="1546687" cy="573820"/>
      </dsp:txXfrm>
    </dsp:sp>
    <dsp:sp modelId="{DAE9AB0C-F155-4B29-BEC9-7CFF6242F603}">
      <dsp:nvSpPr>
        <dsp:cNvPr id="0" name=""/>
        <dsp:cNvSpPr/>
      </dsp:nvSpPr>
      <dsp:spPr>
        <a:xfrm>
          <a:off x="2007479" y="698"/>
          <a:ext cx="1546687" cy="106566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D9CD9-5208-4D1C-86FF-E03BC1FB8824}">
      <dsp:nvSpPr>
        <dsp:cNvPr id="0" name=""/>
        <dsp:cNvSpPr/>
      </dsp:nvSpPr>
      <dsp:spPr>
        <a:xfrm>
          <a:off x="2007479" y="1066366"/>
          <a:ext cx="1546687" cy="573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Talaj</a:t>
          </a:r>
        </a:p>
      </dsp:txBody>
      <dsp:txXfrm>
        <a:off x="2007479" y="1066366"/>
        <a:ext cx="1546687" cy="573820"/>
      </dsp:txXfrm>
    </dsp:sp>
    <dsp:sp modelId="{01C08164-220C-4F1D-B410-49E010C6EB13}">
      <dsp:nvSpPr>
        <dsp:cNvPr id="0" name=""/>
        <dsp:cNvSpPr/>
      </dsp:nvSpPr>
      <dsp:spPr>
        <a:xfrm>
          <a:off x="3708900" y="698"/>
          <a:ext cx="1546687" cy="1065667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8AE1D-6FCC-45BB-BA45-50DCAA3138D4}">
      <dsp:nvSpPr>
        <dsp:cNvPr id="0" name=""/>
        <dsp:cNvSpPr/>
      </dsp:nvSpPr>
      <dsp:spPr>
        <a:xfrm>
          <a:off x="3708900" y="1066366"/>
          <a:ext cx="1546687" cy="573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Biológiai sokféleség</a:t>
          </a:r>
        </a:p>
      </dsp:txBody>
      <dsp:txXfrm>
        <a:off x="3708900" y="1066366"/>
        <a:ext cx="1546687" cy="573820"/>
      </dsp:txXfrm>
    </dsp:sp>
    <dsp:sp modelId="{516F3F09-70D6-4FD3-9FC9-BD728DE95D89}">
      <dsp:nvSpPr>
        <dsp:cNvPr id="0" name=""/>
        <dsp:cNvSpPr/>
      </dsp:nvSpPr>
      <dsp:spPr>
        <a:xfrm>
          <a:off x="5410321" y="698"/>
          <a:ext cx="1546687" cy="1065667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CADD3-8BDA-487D-B3F3-EA798F32EC0B}">
      <dsp:nvSpPr>
        <dsp:cNvPr id="0" name=""/>
        <dsp:cNvSpPr/>
      </dsp:nvSpPr>
      <dsp:spPr>
        <a:xfrm>
          <a:off x="5410321" y="1066366"/>
          <a:ext cx="1546687" cy="573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Erdők</a:t>
          </a:r>
        </a:p>
      </dsp:txBody>
      <dsp:txXfrm>
        <a:off x="5410321" y="1066366"/>
        <a:ext cx="1546687" cy="573820"/>
      </dsp:txXfrm>
    </dsp:sp>
    <dsp:sp modelId="{66183DBA-7ED2-4535-ADB0-5E5208CD30D5}">
      <dsp:nvSpPr>
        <dsp:cNvPr id="0" name=""/>
        <dsp:cNvSpPr/>
      </dsp:nvSpPr>
      <dsp:spPr>
        <a:xfrm>
          <a:off x="7073307" y="0"/>
          <a:ext cx="1546687" cy="1065667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20F34-598E-405F-B2F2-D7A065B9C0A0}">
      <dsp:nvSpPr>
        <dsp:cNvPr id="0" name=""/>
        <dsp:cNvSpPr/>
      </dsp:nvSpPr>
      <dsp:spPr>
        <a:xfrm>
          <a:off x="7111742" y="1066366"/>
          <a:ext cx="1546687" cy="573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Emberi egészség</a:t>
          </a:r>
        </a:p>
      </dsp:txBody>
      <dsp:txXfrm>
        <a:off x="7111742" y="1066366"/>
        <a:ext cx="1546687" cy="573820"/>
      </dsp:txXfrm>
    </dsp:sp>
    <dsp:sp modelId="{15ABD959-441E-4B11-AEEC-91D5380B928C}">
      <dsp:nvSpPr>
        <dsp:cNvPr id="0" name=""/>
        <dsp:cNvSpPr/>
      </dsp:nvSpPr>
      <dsp:spPr>
        <a:xfrm>
          <a:off x="1269922" y="1584173"/>
          <a:ext cx="1546687" cy="1065667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4FAEE-EDC4-4CE5-9961-5608C5966EF4}">
      <dsp:nvSpPr>
        <dsp:cNvPr id="0" name=""/>
        <dsp:cNvSpPr/>
      </dsp:nvSpPr>
      <dsp:spPr>
        <a:xfrm>
          <a:off x="1269922" y="2649856"/>
          <a:ext cx="1546687" cy="573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Mezőgazdaság</a:t>
          </a:r>
        </a:p>
      </dsp:txBody>
      <dsp:txXfrm>
        <a:off x="1269922" y="2649856"/>
        <a:ext cx="1546687" cy="573820"/>
      </dsp:txXfrm>
    </dsp:sp>
    <dsp:sp modelId="{C0AE2FEB-3BEB-4E2A-98D9-67E73CACD729}">
      <dsp:nvSpPr>
        <dsp:cNvPr id="0" name=""/>
        <dsp:cNvSpPr/>
      </dsp:nvSpPr>
      <dsp:spPr>
        <a:xfrm>
          <a:off x="2971343" y="1584173"/>
          <a:ext cx="1546687" cy="1065667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F6958-CB48-4B49-AB5E-A9C9CCFC7B60}">
      <dsp:nvSpPr>
        <dsp:cNvPr id="0" name=""/>
        <dsp:cNvSpPr/>
      </dsp:nvSpPr>
      <dsp:spPr>
        <a:xfrm>
          <a:off x="2971343" y="2649856"/>
          <a:ext cx="1546687" cy="573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Épített környezet</a:t>
          </a:r>
        </a:p>
      </dsp:txBody>
      <dsp:txXfrm>
        <a:off x="2971343" y="2649856"/>
        <a:ext cx="1546687" cy="573820"/>
      </dsp:txXfrm>
    </dsp:sp>
    <dsp:sp modelId="{5AA2E771-BAAA-4473-9911-4399F215AB25}">
      <dsp:nvSpPr>
        <dsp:cNvPr id="0" name=""/>
        <dsp:cNvSpPr/>
      </dsp:nvSpPr>
      <dsp:spPr>
        <a:xfrm>
          <a:off x="4672764" y="1584173"/>
          <a:ext cx="1546687" cy="1065667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AB799-CCB7-481E-B61C-17108E5721D6}">
      <dsp:nvSpPr>
        <dsp:cNvPr id="0" name=""/>
        <dsp:cNvSpPr/>
      </dsp:nvSpPr>
      <dsp:spPr>
        <a:xfrm>
          <a:off x="4672764" y="2649856"/>
          <a:ext cx="1546687" cy="573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Közlekedés</a:t>
          </a:r>
        </a:p>
      </dsp:txBody>
      <dsp:txXfrm>
        <a:off x="4672764" y="2649856"/>
        <a:ext cx="1546687" cy="573820"/>
      </dsp:txXfrm>
    </dsp:sp>
    <dsp:sp modelId="{3E401D13-0065-46D6-91BC-5474A5F6049C}">
      <dsp:nvSpPr>
        <dsp:cNvPr id="0" name=""/>
        <dsp:cNvSpPr/>
      </dsp:nvSpPr>
      <dsp:spPr>
        <a:xfrm>
          <a:off x="6374185" y="1584173"/>
          <a:ext cx="1546687" cy="1065667"/>
        </a:xfrm>
        <a:prstGeom prst="roundRect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C1C66-2E74-40FD-973E-8192560FBF97}">
      <dsp:nvSpPr>
        <dsp:cNvPr id="0" name=""/>
        <dsp:cNvSpPr/>
      </dsp:nvSpPr>
      <dsp:spPr>
        <a:xfrm>
          <a:off x="6374185" y="2649856"/>
          <a:ext cx="1546687" cy="573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Hulladékgazdálkodás</a:t>
          </a:r>
        </a:p>
      </dsp:txBody>
      <dsp:txXfrm>
        <a:off x="6374185" y="2649856"/>
        <a:ext cx="1546687" cy="573820"/>
      </dsp:txXfrm>
    </dsp:sp>
    <dsp:sp modelId="{510C11D6-0F55-4450-AE4B-667D7A254525}">
      <dsp:nvSpPr>
        <dsp:cNvPr id="0" name=""/>
        <dsp:cNvSpPr/>
      </dsp:nvSpPr>
      <dsp:spPr>
        <a:xfrm>
          <a:off x="2232253" y="3313069"/>
          <a:ext cx="1546687" cy="1065667"/>
        </a:xfrm>
        <a:prstGeom prst="roundRect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65365-6E28-45B1-86DC-694C3084F334}">
      <dsp:nvSpPr>
        <dsp:cNvPr id="0" name=""/>
        <dsp:cNvSpPr/>
      </dsp:nvSpPr>
      <dsp:spPr>
        <a:xfrm>
          <a:off x="2232253" y="4378738"/>
          <a:ext cx="1546687" cy="573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Energetikai infrastruktúra</a:t>
          </a:r>
        </a:p>
      </dsp:txBody>
      <dsp:txXfrm>
        <a:off x="2232253" y="4378738"/>
        <a:ext cx="1546687" cy="573820"/>
      </dsp:txXfrm>
    </dsp:sp>
    <dsp:sp modelId="{EA798E2D-8A1C-4437-A8D2-F768A0BB4F15}">
      <dsp:nvSpPr>
        <dsp:cNvPr id="0" name=""/>
        <dsp:cNvSpPr/>
      </dsp:nvSpPr>
      <dsp:spPr>
        <a:xfrm>
          <a:off x="3972840" y="3312365"/>
          <a:ext cx="1546687" cy="1065667"/>
        </a:xfrm>
        <a:prstGeom prst="roundRect">
          <a:avLst/>
        </a:prstGeom>
        <a:blipFill rotWithShape="0">
          <a:blip xmlns:r="http://schemas.openxmlformats.org/officeDocument/2006/relationships" r:embed="rId1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E0FED-A5D3-42F4-865F-5C663C2183E3}">
      <dsp:nvSpPr>
        <dsp:cNvPr id="0" name=""/>
        <dsp:cNvSpPr/>
      </dsp:nvSpPr>
      <dsp:spPr>
        <a:xfrm>
          <a:off x="4024701" y="4378041"/>
          <a:ext cx="1546687" cy="573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Turizmus</a:t>
          </a:r>
        </a:p>
      </dsp:txBody>
      <dsp:txXfrm>
        <a:off x="4024701" y="4378041"/>
        <a:ext cx="1546687" cy="573820"/>
      </dsp:txXfrm>
    </dsp:sp>
    <dsp:sp modelId="{F8B15FB0-1B9D-41EA-A383-BE672CED9EBF}">
      <dsp:nvSpPr>
        <dsp:cNvPr id="0" name=""/>
        <dsp:cNvSpPr/>
      </dsp:nvSpPr>
      <dsp:spPr>
        <a:xfrm>
          <a:off x="5674261" y="3312365"/>
          <a:ext cx="1546687" cy="1065667"/>
        </a:xfrm>
        <a:prstGeom prst="roundRect">
          <a:avLst/>
        </a:prstGeom>
        <a:blipFill rotWithShape="0">
          <a:blip xmlns:r="http://schemas.openxmlformats.org/officeDocument/2006/relationships" r:embed="rId1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0F2B6-7A45-4481-BB33-94B79D3B44EA}">
      <dsp:nvSpPr>
        <dsp:cNvPr id="0" name=""/>
        <dsp:cNvSpPr/>
      </dsp:nvSpPr>
      <dsp:spPr>
        <a:xfrm>
          <a:off x="5726122" y="4378041"/>
          <a:ext cx="1546687" cy="573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Katasztrófavédelem</a:t>
          </a:r>
        </a:p>
      </dsp:txBody>
      <dsp:txXfrm>
        <a:off x="5726122" y="4378041"/>
        <a:ext cx="1546687" cy="573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23621-A081-4CDA-89C2-55CC8BB40A3D}">
      <dsp:nvSpPr>
        <dsp:cNvPr id="0" name=""/>
        <dsp:cNvSpPr/>
      </dsp:nvSpPr>
      <dsp:spPr>
        <a:xfrm>
          <a:off x="954321" y="2383"/>
          <a:ext cx="2126296" cy="146501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F39B9-0526-4470-924F-8008BB5DB373}">
      <dsp:nvSpPr>
        <dsp:cNvPr id="0" name=""/>
        <dsp:cNvSpPr/>
      </dsp:nvSpPr>
      <dsp:spPr>
        <a:xfrm>
          <a:off x="954321" y="1467401"/>
          <a:ext cx="2126296" cy="788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NÉS</a:t>
          </a:r>
          <a:r>
            <a:rPr lang="hu-HU" sz="1600" b="1" kern="1200" baseline="0" dirty="0"/>
            <a:t> érvényre juttatása az államigazgatásban</a:t>
          </a:r>
          <a:endParaRPr lang="en-US" sz="1600" b="1" kern="1200" dirty="0"/>
        </a:p>
      </dsp:txBody>
      <dsp:txXfrm>
        <a:off x="954321" y="1467401"/>
        <a:ext cx="2126296" cy="788855"/>
      </dsp:txXfrm>
    </dsp:sp>
    <dsp:sp modelId="{FBF941E5-2A6B-4AD3-A288-AF95238FC503}">
      <dsp:nvSpPr>
        <dsp:cNvPr id="0" name=""/>
        <dsp:cNvSpPr/>
      </dsp:nvSpPr>
      <dsp:spPr>
        <a:xfrm>
          <a:off x="3293335" y="2383"/>
          <a:ext cx="2126296" cy="146501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80094-1CF2-48D5-880D-2973085C68F8}">
      <dsp:nvSpPr>
        <dsp:cNvPr id="0" name=""/>
        <dsp:cNvSpPr/>
      </dsp:nvSpPr>
      <dsp:spPr>
        <a:xfrm>
          <a:off x="3328271" y="1474011"/>
          <a:ext cx="2126296" cy="788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Partnerség</a:t>
          </a:r>
          <a:r>
            <a:rPr lang="hu-HU" sz="1600" b="1" kern="1200" baseline="0" dirty="0"/>
            <a:t> a médiával</a:t>
          </a:r>
          <a:endParaRPr lang="hu-HU" sz="1600" b="1" kern="1200" dirty="0"/>
        </a:p>
      </dsp:txBody>
      <dsp:txXfrm>
        <a:off x="3328271" y="1474011"/>
        <a:ext cx="2126296" cy="788855"/>
      </dsp:txXfrm>
    </dsp:sp>
    <dsp:sp modelId="{E1260DD9-E3D6-40E6-88A7-5F77BFD5C04C}">
      <dsp:nvSpPr>
        <dsp:cNvPr id="0" name=""/>
        <dsp:cNvSpPr/>
      </dsp:nvSpPr>
      <dsp:spPr>
        <a:xfrm>
          <a:off x="5632350" y="2383"/>
          <a:ext cx="2126296" cy="1465017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3BC1D-1F84-4493-99F2-D7FBC8DE4A4E}">
      <dsp:nvSpPr>
        <dsp:cNvPr id="0" name=""/>
        <dsp:cNvSpPr/>
      </dsp:nvSpPr>
      <dsp:spPr>
        <a:xfrm>
          <a:off x="5632350" y="1467401"/>
          <a:ext cx="2126296" cy="788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Szemléletformálás az oktatásban</a:t>
          </a:r>
        </a:p>
      </dsp:txBody>
      <dsp:txXfrm>
        <a:off x="5632350" y="1467401"/>
        <a:ext cx="2126296" cy="788855"/>
      </dsp:txXfrm>
    </dsp:sp>
    <dsp:sp modelId="{ABA7C16C-DDBB-4803-A218-4CD958FB5DBE}">
      <dsp:nvSpPr>
        <dsp:cNvPr id="0" name=""/>
        <dsp:cNvSpPr/>
      </dsp:nvSpPr>
      <dsp:spPr>
        <a:xfrm>
          <a:off x="954321" y="2468886"/>
          <a:ext cx="2126296" cy="1465017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F1AE8-BE9D-42E6-8C6A-2473A6300D32}">
      <dsp:nvSpPr>
        <dsp:cNvPr id="0" name=""/>
        <dsp:cNvSpPr/>
      </dsp:nvSpPr>
      <dsp:spPr>
        <a:xfrm>
          <a:off x="954321" y="3933904"/>
          <a:ext cx="2126296" cy="788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Komplex klímavédelmi kampányok</a:t>
          </a:r>
        </a:p>
      </dsp:txBody>
      <dsp:txXfrm>
        <a:off x="954321" y="3933904"/>
        <a:ext cx="2126296" cy="788855"/>
      </dsp:txXfrm>
    </dsp:sp>
    <dsp:sp modelId="{9F8317CB-BDFF-4E91-8D3F-F5302E2E8670}">
      <dsp:nvSpPr>
        <dsp:cNvPr id="0" name=""/>
        <dsp:cNvSpPr/>
      </dsp:nvSpPr>
      <dsp:spPr>
        <a:xfrm>
          <a:off x="3293335" y="2468886"/>
          <a:ext cx="2126296" cy="1465017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A2131-C412-4AD7-B3AC-A0C7895BA235}">
      <dsp:nvSpPr>
        <dsp:cNvPr id="0" name=""/>
        <dsp:cNvSpPr/>
      </dsp:nvSpPr>
      <dsp:spPr>
        <a:xfrm>
          <a:off x="3293335" y="3933904"/>
          <a:ext cx="2126296" cy="788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Mintaprojektek</a:t>
          </a:r>
        </a:p>
      </dsp:txBody>
      <dsp:txXfrm>
        <a:off x="3293335" y="3933904"/>
        <a:ext cx="2126296" cy="788855"/>
      </dsp:txXfrm>
    </dsp:sp>
    <dsp:sp modelId="{96904CA0-6AD7-42CF-8037-D3AB5886088F}">
      <dsp:nvSpPr>
        <dsp:cNvPr id="0" name=""/>
        <dsp:cNvSpPr/>
      </dsp:nvSpPr>
      <dsp:spPr>
        <a:xfrm>
          <a:off x="5632350" y="2468886"/>
          <a:ext cx="2126296" cy="1465017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B3E5D-B040-4DA0-8264-16DFA03C2315}">
      <dsp:nvSpPr>
        <dsp:cNvPr id="0" name=""/>
        <dsp:cNvSpPr/>
      </dsp:nvSpPr>
      <dsp:spPr>
        <a:xfrm>
          <a:off x="5632350" y="3933904"/>
          <a:ext cx="2126296" cy="788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Hálózatépítés</a:t>
          </a:r>
        </a:p>
      </dsp:txBody>
      <dsp:txXfrm>
        <a:off x="5632350" y="3933904"/>
        <a:ext cx="2126296" cy="788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3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A5C9C358-FF88-4B6E-A985-67A7A0B6C5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A97C780A-09B9-4FF7-B4C2-51A754109B2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CB2DD270-24A9-47E5-B1EC-E7F7DC807CB5}" type="datetimeFigureOut">
              <a:rPr lang="hu-HU"/>
              <a:pPr>
                <a:defRPr/>
              </a:pPr>
              <a:t>2020. 03. 12.</a:t>
            </a:fld>
            <a:endParaRPr lang="hu-HU"/>
          </a:p>
        </p:txBody>
      </p:sp>
      <p:sp>
        <p:nvSpPr>
          <p:cNvPr id="205828" name="Rectangle 4">
            <a:extLst>
              <a:ext uri="{FF2B5EF4-FFF2-40B4-BE49-F238E27FC236}">
                <a16:creationId xmlns:a16="http://schemas.microsoft.com/office/drawing/2014/main" id="{16BAF986-D0EC-481D-B64C-D118B995FD3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829" name="Rectangle 5">
            <a:extLst>
              <a:ext uri="{FF2B5EF4-FFF2-40B4-BE49-F238E27FC236}">
                <a16:creationId xmlns:a16="http://schemas.microsoft.com/office/drawing/2014/main" id="{D1646CDD-0C58-4B3D-A064-88D4A918C3A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FF54FA-D969-461E-9411-96CA1CD40C15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175EBE6C-A5FE-4A0F-862B-0D7221728A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E9F2FFD-8068-4983-9531-F8BEDEF6C85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1EEFC82-BD7E-4B2C-8C54-F4323C12B7A2}" type="datetimeFigureOut">
              <a:rPr lang="hu-HU"/>
              <a:pPr>
                <a:defRPr/>
              </a:pPr>
              <a:t>2020. 03. 12.</a:t>
            </a:fld>
            <a:endParaRPr lang="hu-HU"/>
          </a:p>
        </p:txBody>
      </p:sp>
      <p:sp>
        <p:nvSpPr>
          <p:cNvPr id="4" name="Diakép helye 3">
            <a:extLst>
              <a:ext uri="{FF2B5EF4-FFF2-40B4-BE49-F238E27FC236}">
                <a16:creationId xmlns:a16="http://schemas.microsoft.com/office/drawing/2014/main" id="{D1EF012C-9D69-477D-9C0F-ABCF62118E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>
            <a:extLst>
              <a:ext uri="{FF2B5EF4-FFF2-40B4-BE49-F238E27FC236}">
                <a16:creationId xmlns:a16="http://schemas.microsoft.com/office/drawing/2014/main" id="{22F498EF-2580-4C50-AC92-9FC210961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6EE0271-B809-4277-876E-D5C358BBEF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2A7B33A-D5C8-4EE9-8BF3-40884DC135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D70B59-0E38-4198-97CA-A52E13F53B9E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kép helye 1">
            <a:extLst>
              <a:ext uri="{FF2B5EF4-FFF2-40B4-BE49-F238E27FC236}">
                <a16:creationId xmlns:a16="http://schemas.microsoft.com/office/drawing/2014/main" id="{6F5160BE-0014-4B36-A062-335D9B6960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Jegyzetek helye 2">
            <a:extLst>
              <a:ext uri="{FF2B5EF4-FFF2-40B4-BE49-F238E27FC236}">
                <a16:creationId xmlns:a16="http://schemas.microsoft.com/office/drawing/2014/main" id="{E725886C-F9FB-44FE-ABDF-BF0E1B7DD9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2532" name="Dia számának helye 3">
            <a:extLst>
              <a:ext uri="{FF2B5EF4-FFF2-40B4-BE49-F238E27FC236}">
                <a16:creationId xmlns:a16="http://schemas.microsoft.com/office/drawing/2014/main" id="{85955387-1D1A-4CD9-9A5A-A48EEF1F856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BB15DA29-DCC6-4981-9B25-5AA11935C90A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3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kép helye 1">
            <a:extLst>
              <a:ext uri="{FF2B5EF4-FFF2-40B4-BE49-F238E27FC236}">
                <a16:creationId xmlns:a16="http://schemas.microsoft.com/office/drawing/2014/main" id="{7B739988-13D7-4286-A082-B2A503D2D1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Jegyzetek helye 2">
            <a:extLst>
              <a:ext uri="{FF2B5EF4-FFF2-40B4-BE49-F238E27FC236}">
                <a16:creationId xmlns:a16="http://schemas.microsoft.com/office/drawing/2014/main" id="{3B5FE800-F0BC-4885-BD66-1DE2DF91DA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33A96E9-1F7C-4ABD-912C-97060805AF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2931F0B-EFD6-41A3-865A-91A66A29F50F}" type="slidenum">
              <a:rPr lang="hu-HU" altLang="hu-HU" sz="1200"/>
              <a:pPr eaLnBrk="1" hangingPunct="1"/>
              <a:t>12</a:t>
            </a:fld>
            <a:endParaRPr lang="hu-HU" altLang="hu-HU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kép helye 1">
            <a:extLst>
              <a:ext uri="{FF2B5EF4-FFF2-40B4-BE49-F238E27FC236}">
                <a16:creationId xmlns:a16="http://schemas.microsoft.com/office/drawing/2014/main" id="{2C22F6E5-2F08-404B-BB5B-EFA4459B85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Jegyzetek helye 2">
            <a:extLst>
              <a:ext uri="{FF2B5EF4-FFF2-40B4-BE49-F238E27FC236}">
                <a16:creationId xmlns:a16="http://schemas.microsoft.com/office/drawing/2014/main" id="{F9281A2B-BA4A-4CC8-B5F6-5F4D9F4E89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4632B26-1EEB-414D-8FB5-1C393B3C8CC6}"/>
              </a:ext>
            </a:extLst>
          </p:cNvPr>
          <p:cNvSpPr txBox="1">
            <a:spLocks noGrp="1"/>
          </p:cNvSpPr>
          <p:nvPr/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5C9B71E-8522-499C-A989-390C5FADE360}" type="slidenum">
              <a:rPr lang="hu-HU" altLang="hu-HU" sz="1200"/>
              <a:pPr algn="r" eaLnBrk="1" hangingPunct="1"/>
              <a:t>19</a:t>
            </a:fld>
            <a:endParaRPr lang="hu-HU" altLang="hu-H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kép helye 1">
            <a:extLst>
              <a:ext uri="{FF2B5EF4-FFF2-40B4-BE49-F238E27FC236}">
                <a16:creationId xmlns:a16="http://schemas.microsoft.com/office/drawing/2014/main" id="{87DC7D8E-7D2C-4409-A300-6F1DF625C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95010C5B-0791-4FA5-9C75-849B89BAE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u-HU" altLang="hu-H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Az éghajlatváltozás hatásai:</a:t>
            </a:r>
            <a:r>
              <a:rPr lang="hu-HU" altLang="hu-H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u-HU" dirty="0"/>
              <a:t>biológiai sokféleség csökkenése, áradások és aszályok súlyosbodása, termőföld pusztulása, a vizek és a levegő szennyeződése, invazív fajok és kártevők terjedése, környezeti okokra visszavezethető megbetegedések gyarapodása 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D21CE95-D26B-46F5-A4AD-103711D61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0670D3D-677E-4603-94FB-570770D9F453}" type="slidenum">
              <a:rPr lang="hu-HU" altLang="hu-HU" sz="1200"/>
              <a:pPr eaLnBrk="1" hangingPunct="1"/>
              <a:t>4</a:t>
            </a:fld>
            <a:endParaRPr lang="hu-HU" altLang="hu-H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kép helye 1">
            <a:extLst>
              <a:ext uri="{FF2B5EF4-FFF2-40B4-BE49-F238E27FC236}">
                <a16:creationId xmlns:a16="http://schemas.microsoft.com/office/drawing/2014/main" id="{FC08E4C2-7EBE-49DC-A4B7-5F28599643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Jegyzetek helye 2">
            <a:extLst>
              <a:ext uri="{FF2B5EF4-FFF2-40B4-BE49-F238E27FC236}">
                <a16:creationId xmlns:a16="http://schemas.microsoft.com/office/drawing/2014/main" id="{6CC438FD-2512-4A1C-9822-7DAC01D727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4580" name="Dia számának helye 3">
            <a:extLst>
              <a:ext uri="{FF2B5EF4-FFF2-40B4-BE49-F238E27FC236}">
                <a16:creationId xmlns:a16="http://schemas.microsoft.com/office/drawing/2014/main" id="{6C05775D-E25E-4327-9551-2FF4CC7C13E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CB89992-D3FB-4764-AC34-5725DC4C2EB7}" type="slidenum">
              <a:rPr lang="hu-HU" altLang="hu-HU" sz="1200">
                <a:latin typeface="Arial" panose="020B0604020202020204" pitchFamily="34" charset="0"/>
              </a:rPr>
              <a:pPr algn="r" eaLnBrk="1" hangingPunct="1"/>
              <a:t>5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kép helye 1">
            <a:extLst>
              <a:ext uri="{FF2B5EF4-FFF2-40B4-BE49-F238E27FC236}">
                <a16:creationId xmlns:a16="http://schemas.microsoft.com/office/drawing/2014/main" id="{CA6AC28D-410E-4E35-879C-69849BAA3D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Jegyzetek helye 2">
            <a:extLst>
              <a:ext uri="{FF2B5EF4-FFF2-40B4-BE49-F238E27FC236}">
                <a16:creationId xmlns:a16="http://schemas.microsoft.com/office/drawing/2014/main" id="{B2468B38-B265-428C-9A74-71FC7F457F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5604" name="Dia számának helye 3">
            <a:extLst>
              <a:ext uri="{FF2B5EF4-FFF2-40B4-BE49-F238E27FC236}">
                <a16:creationId xmlns:a16="http://schemas.microsoft.com/office/drawing/2014/main" id="{5E55EA68-2253-47FE-AC52-F5427E88CFF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9C176DF9-9371-4220-BFE8-1A739EDE6ACE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6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kép helye 1">
            <a:extLst>
              <a:ext uri="{FF2B5EF4-FFF2-40B4-BE49-F238E27FC236}">
                <a16:creationId xmlns:a16="http://schemas.microsoft.com/office/drawing/2014/main" id="{1B26230A-848F-4823-B59C-F5C4EB81A9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Jegyzetek helye 2">
            <a:extLst>
              <a:ext uri="{FF2B5EF4-FFF2-40B4-BE49-F238E27FC236}">
                <a16:creationId xmlns:a16="http://schemas.microsoft.com/office/drawing/2014/main" id="{9802E98E-0CFD-4AC0-8820-00696651AC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28EF9CA-3F01-4663-A6F3-06028F96EA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F02BEA-0D9B-45EA-93CD-11B7ACA119C4}" type="slidenum">
              <a:rPr lang="hu-HU" altLang="hu-HU" sz="1200"/>
              <a:pPr eaLnBrk="1" hangingPunct="1"/>
              <a:t>7</a:t>
            </a:fld>
            <a:endParaRPr lang="hu-HU" altLang="hu-H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kép helye 1">
            <a:extLst>
              <a:ext uri="{FF2B5EF4-FFF2-40B4-BE49-F238E27FC236}">
                <a16:creationId xmlns:a16="http://schemas.microsoft.com/office/drawing/2014/main" id="{84DEC02C-5E04-4D1B-9DA7-115246B918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Jegyzetek helye 2">
            <a:extLst>
              <a:ext uri="{FF2B5EF4-FFF2-40B4-BE49-F238E27FC236}">
                <a16:creationId xmlns:a16="http://schemas.microsoft.com/office/drawing/2014/main" id="{9F24BF06-52AF-41E7-A27E-B54CBE40E4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altLang="hu-HU"/>
          </a:p>
        </p:txBody>
      </p:sp>
      <p:sp>
        <p:nvSpPr>
          <p:cNvPr id="27652" name="Dia számának helye 3">
            <a:extLst>
              <a:ext uri="{FF2B5EF4-FFF2-40B4-BE49-F238E27FC236}">
                <a16:creationId xmlns:a16="http://schemas.microsoft.com/office/drawing/2014/main" id="{277CC626-C062-4440-8F91-4ED9E10305D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116C4D22-7275-406C-8FC4-E45E5CD4647F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8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kép helye 1">
            <a:extLst>
              <a:ext uri="{FF2B5EF4-FFF2-40B4-BE49-F238E27FC236}">
                <a16:creationId xmlns:a16="http://schemas.microsoft.com/office/drawing/2014/main" id="{A19DE5EC-A725-4A30-BCEF-783D5A710D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Jegyzetek helye 2">
            <a:extLst>
              <a:ext uri="{FF2B5EF4-FFF2-40B4-BE49-F238E27FC236}">
                <a16:creationId xmlns:a16="http://schemas.microsoft.com/office/drawing/2014/main" id="{9B3659E2-689B-4E06-AA48-505B37D934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8676" name="Dia számának helye 3">
            <a:extLst>
              <a:ext uri="{FF2B5EF4-FFF2-40B4-BE49-F238E27FC236}">
                <a16:creationId xmlns:a16="http://schemas.microsoft.com/office/drawing/2014/main" id="{72EA228D-200F-4729-A3D9-5F9AAB9E015B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3CDB277C-E857-4AF7-B8DE-B3D845C0919A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9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kép helye 1">
            <a:extLst>
              <a:ext uri="{FF2B5EF4-FFF2-40B4-BE49-F238E27FC236}">
                <a16:creationId xmlns:a16="http://schemas.microsoft.com/office/drawing/2014/main" id="{09B8B562-3D2F-4C88-AFB4-06C9D4EDAA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Jegyzetek helye 2">
            <a:extLst>
              <a:ext uri="{FF2B5EF4-FFF2-40B4-BE49-F238E27FC236}">
                <a16:creationId xmlns:a16="http://schemas.microsoft.com/office/drawing/2014/main" id="{709279DB-AD8A-4F7B-A03F-C77E1CADA5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1BE20EC-5A37-4719-AE35-A91068A27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DA060B9-14D5-455C-9A97-D5374B23B05E}" type="slidenum">
              <a:rPr lang="hu-HU" altLang="hu-HU" sz="1200"/>
              <a:pPr eaLnBrk="1" hangingPunct="1"/>
              <a:t>10</a:t>
            </a:fld>
            <a:endParaRPr lang="hu-HU" altLang="hu-HU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>
            <a:extLst>
              <a:ext uri="{FF2B5EF4-FFF2-40B4-BE49-F238E27FC236}">
                <a16:creationId xmlns:a16="http://schemas.microsoft.com/office/drawing/2014/main" id="{49A7F1C9-920F-493E-B43D-77C19D6484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Jegyzetek helye 2">
            <a:extLst>
              <a:ext uri="{FF2B5EF4-FFF2-40B4-BE49-F238E27FC236}">
                <a16:creationId xmlns:a16="http://schemas.microsoft.com/office/drawing/2014/main" id="{D5A220D0-F293-472F-96B6-3E2AB4EB67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30724" name="Dia számának helye 3">
            <a:extLst>
              <a:ext uri="{FF2B5EF4-FFF2-40B4-BE49-F238E27FC236}">
                <a16:creationId xmlns:a16="http://schemas.microsoft.com/office/drawing/2014/main" id="{4DCB2464-C5AB-4534-8441-19D59C50E42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6E697E86-9FC5-4AE7-8F9E-E70FFAAA75A8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11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263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54512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595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595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4209027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0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30325"/>
            <a:ext cx="8229600" cy="5129213"/>
          </a:xfrm>
        </p:spPr>
        <p:txBody>
          <a:bodyPr/>
          <a:lstStyle/>
          <a:p>
            <a:pPr lvl="0"/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914664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0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30325"/>
            <a:ext cx="4038600" cy="5129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30325"/>
            <a:ext cx="4038600" cy="5129213"/>
          </a:xfrm>
        </p:spPr>
        <p:txBody>
          <a:bodyPr/>
          <a:lstStyle/>
          <a:p>
            <a:pPr lvl="0"/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82464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973516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1389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5129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5129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95072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504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4930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488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7854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5021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BD39A44-FCB2-4B5D-B6E1-F8F71FCCF06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hu-HU" altLang="hu-HU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25EAA8E-CCB6-4769-8908-6FBF5DF965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330325"/>
            <a:ext cx="82296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altLang="hu-HU"/>
          </a:p>
        </p:txBody>
      </p:sp>
      <p:pic>
        <p:nvPicPr>
          <p:cNvPr id="1028" name="Picture 6" descr="NAKpowerpointfejlec.jpg">
            <a:extLst>
              <a:ext uri="{FF2B5EF4-FFF2-40B4-BE49-F238E27FC236}">
                <a16:creationId xmlns:a16="http://schemas.microsoft.com/office/drawing/2014/main" id="{442CFD0F-FD2C-477D-B415-2F7609B829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C4A1A9-DD7C-40A5-8231-3C0BA3974EA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1828800"/>
            <a:ext cx="7772400" cy="2133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u-HU" altLang="hu-HU" sz="36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Nemzeti </a:t>
            </a:r>
            <a:r>
              <a:rPr lang="hu-HU" altLang="hu-HU" sz="36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Éghajlatváltozási</a:t>
            </a:r>
            <a:r>
              <a:rPr lang="hu-HU" altLang="hu-HU" sz="36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Stratégia kapcsolódása a 2014-20-as periódus tervezési folyamatához</a:t>
            </a:r>
            <a:br>
              <a:rPr lang="hu-HU" altLang="hu-HU" sz="36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hu-HU" altLang="hu-HU" sz="2000" b="1" dirty="0">
              <a:solidFill>
                <a:srgbClr val="009AC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1BF0989-6C41-451B-AB33-CBAC9C19392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09600" y="4953000"/>
            <a:ext cx="8001000" cy="133350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defRPr/>
            </a:pPr>
            <a:endParaRPr lang="hu-HU" altLang="hu-HU" sz="1800" b="1" dirty="0">
              <a:solidFill>
                <a:srgbClr val="4B72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defRPr/>
            </a:pPr>
            <a:endParaRPr lang="hu-HU" altLang="hu-HU" sz="1800" b="1" dirty="0">
              <a:solidFill>
                <a:srgbClr val="4B72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defRPr/>
            </a:pPr>
            <a:endParaRPr lang="hu-HU" altLang="hu-HU" sz="1600" b="1" dirty="0">
              <a:solidFill>
                <a:srgbClr val="4B721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5EA7EA-FCB3-476C-8548-7C4B48FEA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5538"/>
            <a:ext cx="7772400" cy="574675"/>
          </a:xfrm>
        </p:spPr>
        <p:txBody>
          <a:bodyPr/>
          <a:lstStyle/>
          <a:p>
            <a:pPr>
              <a:defRPr/>
            </a:pPr>
            <a:r>
              <a:rPr lang="hu-HU" sz="33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hatásokra való felkészüléssel kapcsolatos cselekvési irányok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AD463EA-3B22-4AE2-976C-665810062712}"/>
              </a:ext>
            </a:extLst>
          </p:cNvPr>
          <p:cNvGraphicFramePr/>
          <p:nvPr/>
        </p:nvGraphicFramePr>
        <p:xfrm>
          <a:off x="179512" y="2016224"/>
          <a:ext cx="8964488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C:\Documents and Settings\KP1\Dokumentumok\kepepp_elemei\1\image015.jpg">
            <a:extLst>
              <a:ext uri="{FF2B5EF4-FFF2-40B4-BE49-F238E27FC236}">
                <a16:creationId xmlns:a16="http://schemas.microsoft.com/office/drawing/2014/main" id="{390EDD69-4DB3-4E0C-94DD-634447595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99732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1">
            <a:extLst>
              <a:ext uri="{FF2B5EF4-FFF2-40B4-BE49-F238E27FC236}">
                <a16:creationId xmlns:a16="http://schemas.microsoft.com/office/drawing/2014/main" id="{3377C174-66EE-49BF-90D0-6BAFC92D7A5B}"/>
              </a:ext>
            </a:extLst>
          </p:cNvPr>
          <p:cNvSpPr txBox="1">
            <a:spLocks/>
          </p:cNvSpPr>
          <p:nvPr/>
        </p:nvSpPr>
        <p:spPr bwMode="auto">
          <a:xfrm>
            <a:off x="0" y="91440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spcBef>
                <a:spcPct val="50000"/>
              </a:spcBef>
              <a:defRPr/>
            </a:pPr>
            <a:r>
              <a:rPr lang="hu-HU" altLang="hu-HU" sz="3200" b="1" kern="0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 legfontosabb cselekvési irányok: vízgazdálkodás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B850DB2-9900-4E33-8E79-24C427621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00200"/>
            <a:ext cx="4095750" cy="5257800"/>
          </a:xfrm>
          <a:prstGeom prst="rect">
            <a:avLst/>
          </a:prstGeom>
          <a:gradFill rotWithShape="0">
            <a:gsLst>
              <a:gs pos="0">
                <a:srgbClr val="9DEAFF"/>
              </a:gs>
              <a:gs pos="100000">
                <a:srgbClr val="9DEAFF">
                  <a:gamma/>
                  <a:shade val="81961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3300"/>
              </a:buClr>
              <a:buSzPct val="80000"/>
              <a:defRPr/>
            </a:pPr>
            <a:r>
              <a:rPr lang="hu-HU" altLang="hu-HU" sz="1900">
                <a:solidFill>
                  <a:srgbClr val="4B721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Rövidtávú cselekvési irányok (2014-17)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Szükséges a </a:t>
            </a: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Vásárhelyi Terv Továbbfejlesztése </a:t>
            </a: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program teljes körű megvalósítása.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A </a:t>
            </a: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Víz Keretirányelvből </a:t>
            </a: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adódó feladatok ütemes végrehajtása.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A </a:t>
            </a: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vízvisszatartó vízrendezés </a:t>
            </a: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kialakításának megkezdése.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A </a:t>
            </a: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területhasználatok</a:t>
            </a: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felülvizsgálata</a:t>
            </a: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 és igazítása a változó ökológiai és éghajlati feltételekhez.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Ártéri tájgazdálkodási </a:t>
            </a: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mintaterületek kialakítása.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A </a:t>
            </a: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víztakarékos vízhasználatok</a:t>
            </a: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, öntözési techno-lógiák elterjesztése lehetőségeinek feltárása.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A </a:t>
            </a: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települési vízgazdálkodás </a:t>
            </a: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éghajlati érzékenységének feltárása.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Az </a:t>
            </a: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adaptációs eljárások feltárása</a:t>
            </a: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, az adaptációs intézkedések lehetséges alternatíváinak, megvalósíthatóságának, költségeinek vizsgálata.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Indikátor- és monitoringrendszer </a:t>
            </a: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kialakítása és fejlesztése.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Az alkalmazkodási eljárások számbavétele, a </a:t>
            </a: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jó gyakorlat </a:t>
            </a: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példáinak bemutatása.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endParaRPr lang="hu-HU" altLang="hu-HU" sz="1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674CB33-C6E4-4189-ABEE-E82A9573D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5157788"/>
            <a:ext cx="4038600" cy="1700212"/>
          </a:xfrm>
          <a:prstGeom prst="rect">
            <a:avLst/>
          </a:prstGeom>
          <a:gradFill rotWithShape="0">
            <a:gsLst>
              <a:gs pos="0">
                <a:srgbClr val="9DEAFF"/>
              </a:gs>
              <a:gs pos="100000">
                <a:srgbClr val="9DEAFF">
                  <a:gamma/>
                  <a:shade val="81961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3300"/>
              </a:buClr>
              <a:buSzPct val="80000"/>
              <a:defRPr/>
            </a:pPr>
            <a:r>
              <a:rPr lang="hu-HU" altLang="hu-HU" sz="1800">
                <a:solidFill>
                  <a:srgbClr val="4B721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Hosszú távú cselekvési irányok (2026-50)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A ténylegesen bekövetkező klímamódosulások figyelembevételével </a:t>
            </a: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az éghajlatváltozáshoz igazodó vízgazdálkodás</a:t>
            </a: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, mint peremfeltétel </a:t>
            </a: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teljes körű integrálása </a:t>
            </a: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a nemzetközi együttműködésekbe és a külpolitikába.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endParaRPr lang="hu-HU" altLang="hu-HU" sz="1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8C076B2-C495-401E-A21E-EF678051F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600200"/>
            <a:ext cx="4038600" cy="3268663"/>
          </a:xfrm>
          <a:prstGeom prst="rect">
            <a:avLst/>
          </a:prstGeom>
          <a:gradFill rotWithShape="0">
            <a:gsLst>
              <a:gs pos="0">
                <a:srgbClr val="9DEAFF"/>
              </a:gs>
              <a:gs pos="100000">
                <a:srgbClr val="9DEAFF">
                  <a:gamma/>
                  <a:shade val="81961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3300"/>
              </a:buClr>
              <a:buSzPct val="80000"/>
              <a:defRPr/>
            </a:pPr>
            <a:r>
              <a:rPr lang="hu-HU" altLang="hu-HU" sz="1800">
                <a:solidFill>
                  <a:srgbClr val="4B721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Középtávú  cselekvési irányok (2018-25)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Vízvisszatartó</a:t>
            </a: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vízrendezési</a:t>
            </a: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 gyakorlat teljes körű </a:t>
            </a: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bevezetése</a:t>
            </a: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 vízgazdálkodásunkban.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Ártéri tájgazdálkodási mintaterületek, mélyárterek </a:t>
            </a: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reaktiválási programjának kiterjesztése.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A </a:t>
            </a: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hajózás</a:t>
            </a: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 feltételeinek éghajlatváltozási szempontú vizsgálata.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A vizekkel szemben támasztott </a:t>
            </a: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igények várható változásainak előrejelzése.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Monitoringrendszer</a:t>
            </a: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 kialakítása az éghajlatváltozás vízjárási, vízminőségi és vízgazdálkodási hatásainak nyomon követésére.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6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BEBBC8-F1B1-4A7C-847E-FB92EE2CC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81075"/>
            <a:ext cx="7772400" cy="935038"/>
          </a:xfrm>
        </p:spPr>
        <p:txBody>
          <a:bodyPr/>
          <a:lstStyle/>
          <a:p>
            <a:pPr>
              <a:defRPr/>
            </a:pPr>
            <a:r>
              <a:rPr lang="hu-HU" sz="33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Partnerség az éghajlatért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FE4AEFD-6295-4705-B952-BBA4768CEB5D}"/>
              </a:ext>
            </a:extLst>
          </p:cNvPr>
          <p:cNvGraphicFramePr/>
          <p:nvPr/>
        </p:nvGraphicFramePr>
        <p:xfrm>
          <a:off x="251520" y="2132856"/>
          <a:ext cx="8712968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91489EF5-E02D-4B7D-93D7-64C10EA59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20750"/>
          </a:xfrm>
        </p:spPr>
        <p:txBody>
          <a:bodyPr/>
          <a:lstStyle/>
          <a:p>
            <a:pPr>
              <a:defRPr/>
            </a:pPr>
            <a:r>
              <a:rPr lang="hu-HU" altLang="hu-HU" sz="29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Az EU szerepe a klímavédelem finanszírozásában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28B2FE0C-1AD2-4CF4-962C-9DBC1FAEF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30325"/>
            <a:ext cx="8686800" cy="5129213"/>
          </a:xfrm>
        </p:spPr>
        <p:txBody>
          <a:bodyPr/>
          <a:lstStyle/>
          <a:p>
            <a:pPr lvl="1">
              <a:lnSpc>
                <a:spcPct val="90000"/>
              </a:lnSpc>
              <a:buClr>
                <a:srgbClr val="FF3300"/>
              </a:buClr>
              <a:buFontTx/>
              <a:buChar char="&gt;"/>
              <a:defRPr/>
            </a:pPr>
            <a:r>
              <a:rPr lang="hu-HU" altLang="hu-HU" sz="1800"/>
              <a:t>A </a:t>
            </a:r>
            <a:r>
              <a:rPr lang="hu-HU" altLang="hu-HU" sz="18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nemzetközi klímafinanszírozáshoz legnagyobb mértékben </a:t>
            </a:r>
            <a:r>
              <a:rPr lang="hu-HU" altLang="hu-HU" sz="1800"/>
              <a:t>az Európai Unió járul hozzá.</a:t>
            </a:r>
          </a:p>
          <a:p>
            <a:pPr lvl="1">
              <a:lnSpc>
                <a:spcPct val="90000"/>
              </a:lnSpc>
              <a:buClr>
                <a:srgbClr val="FF3300"/>
              </a:buClr>
              <a:buFontTx/>
              <a:buChar char="&gt;"/>
              <a:defRPr/>
            </a:pPr>
            <a:r>
              <a:rPr lang="hu-HU" altLang="hu-HU" sz="1800"/>
              <a:t>Az EU nyújtja a legtöbb hivatalos fejlesztési támogatást a </a:t>
            </a:r>
            <a:r>
              <a:rPr lang="hu-HU" altLang="hu-HU" sz="18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fejlődő országoknak</a:t>
            </a:r>
            <a:r>
              <a:rPr lang="hu-HU" altLang="hu-HU" sz="1800"/>
              <a:t>. </a:t>
            </a:r>
          </a:p>
          <a:p>
            <a:pPr lvl="1">
              <a:lnSpc>
                <a:spcPct val="90000"/>
              </a:lnSpc>
              <a:buClr>
                <a:srgbClr val="FF3300"/>
              </a:buClr>
              <a:buFontTx/>
              <a:buChar char="&gt;"/>
              <a:defRPr/>
            </a:pPr>
            <a:r>
              <a:rPr lang="hu-HU" altLang="hu-HU" sz="1800"/>
              <a:t>Az Európai Unió támogatáspolitikájába integrálódó éghajlatvédelmi stratégiai irányokat és elveket, valamint a pénzügyi támogatások prioritásait a </a:t>
            </a:r>
            <a:r>
              <a:rPr lang="hu-HU" altLang="hu-HU" sz="18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következő dokumentumok</a:t>
            </a:r>
            <a:r>
              <a:rPr lang="hu-HU" altLang="hu-HU" sz="1800"/>
              <a:t> azonosítják:</a:t>
            </a:r>
          </a:p>
          <a:p>
            <a:pPr lvl="2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hu-HU" altLang="hu-HU" sz="1800"/>
              <a:t>Alkalmazkodási Fehér Könyv (2009)</a:t>
            </a:r>
          </a:p>
          <a:p>
            <a:pPr lvl="2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hu-HU" altLang="hu-HU" sz="1800"/>
              <a:t>Európa 2020 Stratégia (2010-2020)</a:t>
            </a:r>
          </a:p>
          <a:p>
            <a:pPr lvl="2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hu-HU" altLang="hu-HU" sz="1800"/>
              <a:t>Egységes európai energiapiac kialakítása (2010-2015)</a:t>
            </a:r>
          </a:p>
          <a:p>
            <a:pPr lvl="2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hu-HU" altLang="hu-HU" sz="1800"/>
              <a:t>Dekarbonizációs Útiterv 2050 (2011)</a:t>
            </a:r>
          </a:p>
          <a:p>
            <a:pPr lvl="2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hu-HU" altLang="hu-HU" sz="1800"/>
              <a:t>Közlekedéspolitikai Fehér Könyv (2011)</a:t>
            </a:r>
          </a:p>
          <a:p>
            <a:pPr lvl="2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hu-HU" altLang="hu-HU" sz="1800"/>
              <a:t>Biodiverzitás Stratégia 2020 (2011)</a:t>
            </a:r>
          </a:p>
          <a:p>
            <a:pPr lvl="2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hu-HU" altLang="hu-HU" sz="1800"/>
              <a:t>Az EU kibocsátási kereskedelmi rendszer (ETS) harmadik fázisának kezdete és a nem ETS szektorra vonatkozó erőfeszítés megosztási rendszer kialakítása (2013-2020)</a:t>
            </a:r>
          </a:p>
          <a:p>
            <a:pPr lvl="2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hu-HU" altLang="hu-HU" sz="1800"/>
              <a:t>Energiahatékonysági Cselekvési Terv felülvizsgálata (2011)</a:t>
            </a:r>
          </a:p>
          <a:p>
            <a:pPr lvl="2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hu-HU" altLang="hu-HU" sz="1800"/>
              <a:t>Az Európai Unió Alkalmazkodási Stratégiája (2013)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endParaRPr lang="hu-HU" altLang="hu-HU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002EC902-CAC5-4200-8C7D-E0CF1B693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20750"/>
          </a:xfrm>
        </p:spPr>
        <p:txBody>
          <a:bodyPr/>
          <a:lstStyle/>
          <a:p>
            <a:pPr>
              <a:defRPr/>
            </a:pPr>
            <a:r>
              <a:rPr lang="hu-HU" altLang="hu-HU" sz="29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20-20-20 célok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7EE69B3D-B472-4E05-ACC1-1F41B059F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935538"/>
          </a:xfrm>
        </p:spPr>
        <p:txBody>
          <a:bodyPr/>
          <a:lstStyle/>
          <a:p>
            <a:pPr>
              <a:buClr>
                <a:srgbClr val="FF3300"/>
              </a:buClr>
              <a:buFontTx/>
              <a:buChar char="&gt;"/>
              <a:defRPr/>
            </a:pPr>
            <a:r>
              <a:rPr lang="hu-HU" altLang="hu-HU" sz="2200"/>
              <a:t>Az EU </a:t>
            </a:r>
            <a:r>
              <a:rPr lang="hu-HU" altLang="hu-HU" sz="22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„Európa 2020 stratégiájának”</a:t>
            </a:r>
            <a:r>
              <a:rPr lang="hu-HU" altLang="hu-HU" sz="2200"/>
              <a:t>, amely egyben az uniós fejlesztéspolitikát meghatározó keretstratégia, </a:t>
            </a:r>
            <a:r>
              <a:rPr lang="hu-HU" altLang="hu-HU" sz="22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kiemelt céljai</a:t>
            </a:r>
            <a:r>
              <a:rPr lang="hu-HU" altLang="hu-HU" sz="2200"/>
              <a:t>  között szerepel az </a:t>
            </a:r>
            <a:r>
              <a:rPr lang="hu-HU" altLang="hu-HU" sz="22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éghajlatvédelem</a:t>
            </a:r>
            <a:r>
              <a:rPr lang="hu-HU" altLang="hu-HU" sz="2200"/>
              <a:t> és a </a:t>
            </a:r>
            <a:r>
              <a:rPr lang="hu-HU" altLang="hu-HU" sz="22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fenntartható energiagazdálkodás</a:t>
            </a:r>
            <a:r>
              <a:rPr lang="hu-HU" altLang="hu-HU" sz="2200"/>
              <a:t> megvalósítása. </a:t>
            </a:r>
          </a:p>
          <a:p>
            <a:pPr>
              <a:buClr>
                <a:srgbClr val="FF3300"/>
              </a:buClr>
              <a:buFontTx/>
              <a:buChar char="&gt;"/>
              <a:defRPr/>
            </a:pPr>
            <a:r>
              <a:rPr lang="hu-HU" altLang="hu-HU" sz="2200"/>
              <a:t>Az EU középtávra igen </a:t>
            </a:r>
            <a:r>
              <a:rPr lang="hu-HU" altLang="hu-HU" sz="22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ambiciózus klíma- és energiaügyi</a:t>
            </a:r>
            <a:r>
              <a:rPr lang="hu-HU" altLang="hu-HU" sz="2200"/>
              <a:t> célokat határozott meg, amelyek „20-20-20 célok” néven váltak ismertté: </a:t>
            </a:r>
          </a:p>
          <a:p>
            <a:pPr lvl="1"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hu-HU" altLang="hu-HU" sz="2200"/>
              <a:t>Az EU kötelezettséget vállalt arra, hogy 2020-ig 1990-hez képest legalább 20%-kal csökkenti az </a:t>
            </a:r>
            <a:r>
              <a:rPr lang="hu-HU" altLang="hu-HU" sz="22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üvegházhatást okozó gázok</a:t>
            </a:r>
            <a:r>
              <a:rPr lang="hu-HU" altLang="hu-HU" sz="2200"/>
              <a:t> kibocsátását</a:t>
            </a:r>
          </a:p>
          <a:p>
            <a:pPr lvl="1"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hu-HU" altLang="hu-HU" sz="2200"/>
              <a:t>a </a:t>
            </a:r>
            <a:r>
              <a:rPr lang="hu-HU" altLang="hu-HU" sz="22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megújuló energiaforrások</a:t>
            </a:r>
            <a:r>
              <a:rPr lang="hu-HU" altLang="hu-HU" sz="2200"/>
              <a:t> részaránya az EU teljes energiafogyasztásában 20%-ra emelkedjen</a:t>
            </a:r>
          </a:p>
          <a:p>
            <a:pPr lvl="1"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hu-HU" altLang="hu-HU" sz="2200"/>
              <a:t>az energiahatékonyság növelésével az </a:t>
            </a:r>
            <a:r>
              <a:rPr lang="hu-HU" altLang="hu-HU" sz="22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energiafelhasználás</a:t>
            </a:r>
            <a:r>
              <a:rPr lang="hu-HU" altLang="hu-HU" sz="2200"/>
              <a:t> 20%-kal csökkenjen. </a:t>
            </a:r>
          </a:p>
          <a:p>
            <a:pPr>
              <a:defRPr/>
            </a:pPr>
            <a:endParaRPr lang="hu-HU" altLang="hu-HU" sz="2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F69E609F-D879-4088-8E00-9CDB73809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20750"/>
          </a:xfrm>
        </p:spPr>
        <p:txBody>
          <a:bodyPr/>
          <a:lstStyle/>
          <a:p>
            <a:pPr>
              <a:defRPr/>
            </a:pPr>
            <a:r>
              <a:rPr lang="hu-HU" altLang="hu-HU" sz="29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Finanszírozási irányok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EE603B54-7797-4CD8-8B79-FFCAC4CD8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FF3300"/>
              </a:buClr>
              <a:buFontTx/>
              <a:buChar char="&gt;"/>
              <a:defRPr/>
            </a:pPr>
            <a:r>
              <a:rPr lang="hu-HU" altLang="hu-HU" sz="1900"/>
              <a:t>A 2014-20-as időszakban </a:t>
            </a:r>
            <a:r>
              <a:rPr lang="hu-HU" altLang="hu-HU" sz="19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az európai uniós költségvetés legalább 20%-ában </a:t>
            </a:r>
            <a:r>
              <a:rPr lang="hu-HU" altLang="hu-HU" sz="1900"/>
              <a:t>érvényesíteni kell klímapolitikai szempontokat. 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Char char="&gt;"/>
              <a:defRPr/>
            </a:pPr>
            <a:r>
              <a:rPr lang="hu-HU" altLang="hu-HU" sz="1900"/>
              <a:t>A fejlesztéseknek </a:t>
            </a:r>
            <a:r>
              <a:rPr lang="hu-HU" altLang="hu-HU" sz="19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hozzá kell járulniuk</a:t>
            </a:r>
            <a:r>
              <a:rPr lang="hu-HU" altLang="hu-HU" sz="1900"/>
              <a:t> </a:t>
            </a:r>
          </a:p>
          <a:p>
            <a:pPr lvl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hu-HU" altLang="hu-HU" sz="1800"/>
              <a:t>az </a:t>
            </a:r>
            <a:r>
              <a:rPr lang="hu-HU" altLang="hu-HU" sz="1800" b="1">
                <a:solidFill>
                  <a:srgbClr val="4B72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energiaellátás</a:t>
            </a:r>
            <a:r>
              <a:rPr lang="hu-HU" altLang="hu-HU" sz="1800"/>
              <a:t> biztonságának megerősítéséhez, és </a:t>
            </a:r>
          </a:p>
          <a:p>
            <a:pPr lvl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hu-HU" altLang="hu-HU" sz="1800"/>
              <a:t>egy </a:t>
            </a:r>
            <a:r>
              <a:rPr lang="hu-HU" altLang="hu-HU" sz="1800" b="1">
                <a:solidFill>
                  <a:srgbClr val="4B72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hatékony</a:t>
            </a:r>
            <a:r>
              <a:rPr lang="hu-HU" altLang="hu-HU" sz="1800"/>
              <a:t> erőforrás-felhasználású, </a:t>
            </a:r>
          </a:p>
          <a:p>
            <a:pPr lvl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hu-HU" altLang="hu-HU" sz="1800" b="1">
                <a:solidFill>
                  <a:srgbClr val="4B72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karbonszegény</a:t>
            </a:r>
            <a:r>
              <a:rPr lang="hu-HU" altLang="hu-HU" sz="1800"/>
              <a:t>, és </a:t>
            </a:r>
          </a:p>
          <a:p>
            <a:pPr lvl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hu-HU" altLang="hu-HU" sz="1800"/>
              <a:t>az éghajlatváltozáshoz </a:t>
            </a:r>
            <a:r>
              <a:rPr lang="hu-HU" altLang="hu-HU" sz="1800" b="1">
                <a:solidFill>
                  <a:srgbClr val="4B72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rugalmasan alkalmazkodó</a:t>
            </a:r>
            <a:r>
              <a:rPr lang="hu-HU" altLang="hu-HU" sz="1800"/>
              <a:t> gazdaság felépítéséhez, amely </a:t>
            </a:r>
          </a:p>
          <a:p>
            <a:pPr lvl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hu-HU" altLang="hu-HU" sz="1800"/>
              <a:t>fokozza Európa </a:t>
            </a:r>
            <a:r>
              <a:rPr lang="hu-HU" altLang="hu-HU" sz="1800" b="1">
                <a:solidFill>
                  <a:srgbClr val="4B72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versenyképességét</a:t>
            </a:r>
            <a:r>
              <a:rPr lang="hu-HU" altLang="hu-HU" sz="1800"/>
              <a:t>, illetve </a:t>
            </a:r>
          </a:p>
          <a:p>
            <a:pPr lvl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hu-HU" altLang="hu-HU" sz="1800" b="1">
                <a:solidFill>
                  <a:srgbClr val="4B72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több</a:t>
            </a:r>
            <a:r>
              <a:rPr lang="hu-HU" altLang="hu-HU" sz="1800"/>
              <a:t> és </a:t>
            </a:r>
            <a:r>
              <a:rPr lang="hu-HU" altLang="hu-HU" sz="1800" b="1">
                <a:solidFill>
                  <a:srgbClr val="4B72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környezetbarátabb munkahelyet</a:t>
            </a:r>
            <a:r>
              <a:rPr lang="hu-HU" altLang="hu-HU" sz="1800"/>
              <a:t> teremt. 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Char char="&gt;"/>
              <a:defRPr/>
            </a:pPr>
            <a:r>
              <a:rPr lang="hu-HU" altLang="hu-HU" sz="1900"/>
              <a:t>Az </a:t>
            </a:r>
            <a:r>
              <a:rPr lang="hu-HU" altLang="hu-HU" sz="19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ETS irányelv</a:t>
            </a:r>
            <a:r>
              <a:rPr lang="hu-HU" altLang="hu-HU" sz="1900"/>
              <a:t> lehetőséget ad arra, hogy a 2012 utáni kereskedési időszakban 300 millió kibocsátási egységet kereskedelmi méretű szén-dioxid leválasztási és tárolási demonstrációs projektek (</a:t>
            </a:r>
            <a:r>
              <a:rPr lang="hu-HU" altLang="hu-HU" sz="19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CCS</a:t>
            </a:r>
            <a:r>
              <a:rPr lang="hu-HU" altLang="hu-HU" sz="1900"/>
              <a:t>) és innovatív megújuló energia (</a:t>
            </a:r>
            <a:r>
              <a:rPr lang="hu-HU" altLang="hu-HU" sz="19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</a:t>
            </a:r>
            <a:r>
              <a:rPr lang="hu-HU" altLang="hu-HU" sz="1900"/>
              <a:t>) </a:t>
            </a:r>
            <a:r>
              <a:rPr lang="hu-HU" altLang="hu-HU" sz="19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demonstrációs projektek</a:t>
            </a:r>
            <a:r>
              <a:rPr lang="hu-HU" altLang="hu-HU" sz="1900"/>
              <a:t> finanszírozására fordítsanak.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Char char="&gt;"/>
              <a:defRPr/>
            </a:pPr>
            <a:r>
              <a:rPr lang="hu-HU" altLang="hu-HU" sz="1900"/>
              <a:t>Az ún. </a:t>
            </a:r>
            <a:r>
              <a:rPr lang="hu-HU" altLang="hu-HU" sz="19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NER300</a:t>
            </a:r>
            <a:r>
              <a:rPr lang="hu-HU" altLang="hu-HU" sz="1900"/>
              <a:t> pályázati felhívásra jelentkező projektkezdeményezéseket a tagállamoknak kell összegyűjteniük, s továbbítaniuk a kritériumoknak megfelelő, s a támogatásra jelölt pályázatokat az Európai Beruházási Bank (EIB) felé.</a:t>
            </a:r>
          </a:p>
          <a:p>
            <a:pPr>
              <a:lnSpc>
                <a:spcPct val="90000"/>
              </a:lnSpc>
              <a:defRPr/>
            </a:pPr>
            <a:endParaRPr lang="hu-HU" altLang="hu-HU" sz="1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F8D0B473-C626-4FA9-99AB-3922DDDCC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920750"/>
          </a:xfrm>
        </p:spPr>
        <p:txBody>
          <a:bodyPr/>
          <a:lstStyle/>
          <a:p>
            <a:pPr>
              <a:defRPr/>
            </a:pPr>
            <a:r>
              <a:rPr lang="hu-HU" altLang="hu-HU" sz="29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hazai éghajlatvédelem forrásai, pénzügyi eszközei, támogatási formái a 2007-13 időszakban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C558C36-2E4E-4DED-BA48-8552435BC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630738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3300"/>
              </a:buClr>
              <a:buFontTx/>
              <a:buChar char="&gt;"/>
            </a:pPr>
            <a:r>
              <a:rPr lang="hu-HU" altLang="hu-HU" sz="2000"/>
              <a:t>Kiotói kvótaértékesítésből származó bevételek</a:t>
            </a:r>
          </a:p>
          <a:p>
            <a:pPr lvl="1"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hu-HU" altLang="hu-HU" sz="2000"/>
              <a:t>Zöld Beruházási Rendszer (ZBR)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Char char="&gt;"/>
            </a:pPr>
            <a:r>
              <a:rPr lang="hu-HU" altLang="hu-HU" sz="2000"/>
              <a:t>EU költségvetésből, a hazai operatív programokon keresztül:</a:t>
            </a:r>
          </a:p>
          <a:p>
            <a:pPr lvl="1"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hu-HU" altLang="hu-HU" sz="2000"/>
              <a:t>Új Széchenyi Terv </a:t>
            </a:r>
          </a:p>
          <a:p>
            <a:pPr lvl="1"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hu-HU" altLang="hu-HU" sz="2000"/>
              <a:t>Környezet és Energia Operatív Program</a:t>
            </a:r>
          </a:p>
          <a:p>
            <a:pPr lvl="1"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hu-HU" altLang="hu-HU" sz="2000"/>
              <a:t>Vidékfejlesztési Operatív Program</a:t>
            </a:r>
          </a:p>
          <a:p>
            <a:pPr lvl="2"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hu-HU" altLang="hu-HU" sz="1800"/>
              <a:t>Az OP-k tervezésekor még nem volt horizontális szempont az éghajlatváltozás hatásainak megelőzése, mérséklése, </a:t>
            </a:r>
          </a:p>
          <a:p>
            <a:pPr lvl="2"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hu-HU" altLang="hu-HU" sz="1800"/>
              <a:t>még kevésbé játszott meghatározó szerepet a tervezéskor az adaptációs intézkedések azonosítása.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Char char="&gt;"/>
            </a:pPr>
            <a:r>
              <a:rPr lang="hu-HU" altLang="hu-HU" sz="2000"/>
              <a:t>Európai Területi Együttműködés (ETE)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Char char="&gt;"/>
            </a:pPr>
            <a:r>
              <a:rPr lang="hu-HU" altLang="hu-HU" sz="2000"/>
              <a:t>NER300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Char char="&gt;"/>
            </a:pPr>
            <a:r>
              <a:rPr lang="hu-HU" altLang="hu-HU" sz="2000"/>
              <a:t>Más források</a:t>
            </a:r>
          </a:p>
          <a:p>
            <a:pPr lvl="1"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hu-HU" altLang="hu-HU" sz="2000"/>
              <a:t>Svájci Hozzájárulás</a:t>
            </a:r>
          </a:p>
          <a:p>
            <a:pPr lvl="1"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hu-HU" altLang="hu-HU" sz="2000"/>
              <a:t>EGT Norvég Finanszírozási Mechanizmus</a:t>
            </a:r>
          </a:p>
          <a:p>
            <a:pPr>
              <a:lnSpc>
                <a:spcPct val="90000"/>
              </a:lnSpc>
            </a:pPr>
            <a:endParaRPr lang="hu-HU" altLang="hu-HU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4FB783A6-0817-410F-90CC-C76C3F39A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20750"/>
          </a:xfrm>
        </p:spPr>
        <p:txBody>
          <a:bodyPr/>
          <a:lstStyle/>
          <a:p>
            <a:pPr>
              <a:defRPr/>
            </a:pPr>
            <a:r>
              <a:rPr lang="hu-HU" altLang="hu-HU" sz="29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Néhány javaslat a 2014-20-as időszakra a NÉS-2-ben (1.)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B781DB6D-80E6-48AC-8383-3FB95F6DB0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FF3300"/>
              </a:buClr>
              <a:buFontTx/>
              <a:buNone/>
              <a:defRPr/>
            </a:pPr>
            <a:r>
              <a:rPr lang="hu-HU" altLang="hu-HU" sz="1900"/>
              <a:t>A következő legfontosabb </a:t>
            </a:r>
            <a:r>
              <a:rPr lang="hu-HU" altLang="hu-HU" sz="19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szakpolitikai integrációkra</a:t>
            </a:r>
            <a:r>
              <a:rPr lang="hu-HU" altLang="hu-HU" sz="1900"/>
              <a:t> van lehetőség: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Char char="&gt;"/>
              <a:defRPr/>
            </a:pPr>
            <a:r>
              <a:rPr lang="hu-HU" altLang="hu-HU" sz="19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Kohéziós, energia- és közlekedési politikák</a:t>
            </a:r>
            <a:r>
              <a:rPr lang="hu-HU" altLang="hu-HU" sz="1900"/>
              <a:t> </a:t>
            </a:r>
          </a:p>
          <a:p>
            <a:pPr lvl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hu-HU" altLang="hu-HU" sz="1900"/>
              <a:t>A 20/20/20 célkitűzések felé tett előrelépés nyomon követésére a tagállamokkal kötendő partnerségi szerződések kerülnek alkalmazásra. </a:t>
            </a:r>
          </a:p>
          <a:p>
            <a:pPr lvl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hu-HU" altLang="hu-HU" sz="1900"/>
              <a:t>Az érvényesítés célja az „éghajlatbiztos” beruházások előmozdítása.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Char char="&gt;"/>
              <a:defRPr/>
            </a:pPr>
            <a:r>
              <a:rPr lang="hu-HU" altLang="hu-HU" sz="19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Kutatás és innováció</a:t>
            </a:r>
            <a:r>
              <a:rPr lang="hu-HU" altLang="hu-HU" sz="1900"/>
              <a:t> </a:t>
            </a:r>
          </a:p>
          <a:p>
            <a:pPr lvl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hu-HU" altLang="hu-HU" sz="1900"/>
              <a:t>kiemelten: közlekedés, az energia, az anyagkutatás és a fenntartható biogazdaság területén.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Char char="&gt;"/>
              <a:defRPr/>
            </a:pPr>
            <a:r>
              <a:rPr lang="hu-HU" altLang="hu-HU" sz="19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Közös agrárpolitika (KAP)</a:t>
            </a:r>
          </a:p>
          <a:p>
            <a:pPr lvl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hu-HU" altLang="hu-HU" sz="1900"/>
              <a:t>kibocsátás-csökkentés (talaj szervesanyag-tartalmának növelése, a műtrágya és szerves trágya felhasználásból származó kibocsátás-csökkentése), </a:t>
            </a:r>
          </a:p>
          <a:p>
            <a:pPr lvl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hu-HU" altLang="hu-HU" sz="1900"/>
              <a:t>alkalmazkodás (a kártevőkkel szembeni ellenállóképesség növelése, csökkent vízkészletekkel való fenntartható gazdálkodás),</a:t>
            </a:r>
          </a:p>
          <a:p>
            <a:pPr lvl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hu-HU" altLang="hu-HU" sz="1900"/>
              <a:t>Az éghajlat-politikai és környezetvédelmi szempontok érvényesítésével a termelők fokozottan ösztönözve legyenek arra, hogy uniós közjavakat szolgáltassanak</a:t>
            </a:r>
          </a:p>
          <a:p>
            <a:pPr>
              <a:lnSpc>
                <a:spcPct val="90000"/>
              </a:lnSpc>
              <a:defRPr/>
            </a:pPr>
            <a:endParaRPr lang="hu-HU" altLang="hu-HU" sz="1900"/>
          </a:p>
          <a:p>
            <a:pPr>
              <a:lnSpc>
                <a:spcPct val="90000"/>
              </a:lnSpc>
              <a:defRPr/>
            </a:pPr>
            <a:endParaRPr lang="hu-HU" altLang="hu-HU" sz="19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4F630F92-84B6-4569-8A47-69493B12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hu-HU" altLang="hu-HU" sz="29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Javaslatok a 2014-20-as időszakra a NÉS-2-ben (2.)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196C04E9-DF15-46EF-87FE-9CA908797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FF3300"/>
              </a:buClr>
              <a:buFontTx/>
              <a:buChar char="&gt;"/>
              <a:defRPr/>
            </a:pPr>
            <a:r>
              <a:rPr lang="hu-HU" altLang="hu-HU" sz="1900"/>
              <a:t>Az állami támogatási, ösztönzési rendszer során </a:t>
            </a:r>
            <a:r>
              <a:rPr lang="hu-HU" altLang="hu-HU" sz="19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20%-os klímapolitikához való hozzájárulás</a:t>
            </a:r>
            <a:r>
              <a:rPr lang="hu-HU" altLang="hu-HU" sz="1900"/>
              <a:t> elérését szolgáló szakpolitikai tervezési, monitoring eszközök bevezetése és alkalmazása (pl. klímasérülékenység területi eltéréseiből fakadó különböző támogatáspolitikai szempontok integrálása).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Char char="&gt;"/>
              <a:defRPr/>
            </a:pPr>
            <a:r>
              <a:rPr lang="hu-HU" altLang="hu-HU" sz="19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Elkülönített állami pénzalap létrehozásának részletes hatásvizsgálata</a:t>
            </a:r>
            <a:r>
              <a:rPr lang="hu-HU" altLang="hu-HU" sz="1900"/>
              <a:t>, rendelkezésre álló kvóta-kereskedelemi források és egyéb klímavédelmi célú bevételek célirányos felhasználása érdekében.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Char char="&gt;"/>
              <a:defRPr/>
            </a:pPr>
            <a:r>
              <a:rPr lang="hu-HU" altLang="hu-HU" sz="1900"/>
              <a:t>A központi költségvetési forrásokat kiegészítő </a:t>
            </a:r>
            <a:r>
              <a:rPr lang="hu-HU" altLang="hu-HU" sz="19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innovatív finanszírozási mechanizmusok</a:t>
            </a:r>
            <a:r>
              <a:rPr lang="hu-HU" altLang="hu-HU" sz="1900"/>
              <a:t> kialakítása a kvótabevételeken és a kohéziós politikán túl biztosítható klímavédelmi források generálása érdekében.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Char char="&gt;"/>
              <a:defRPr/>
            </a:pPr>
            <a:r>
              <a:rPr lang="hu-HU" altLang="hu-HU" sz="1900"/>
              <a:t>Az éghajlatvédelmi szempontból </a:t>
            </a:r>
            <a:r>
              <a:rPr lang="hu-HU" altLang="hu-HU" sz="19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káros támogatások lehetőség szerinti kiszűrése</a:t>
            </a:r>
            <a:r>
              <a:rPr lang="hu-HU" altLang="hu-HU" sz="1900"/>
              <a:t> a hatékony éghajlatváltozási monitoring eszközeivel.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Char char="&gt;"/>
              <a:defRPr/>
            </a:pPr>
            <a:r>
              <a:rPr lang="hu-HU" altLang="hu-HU" sz="1900"/>
              <a:t>A </a:t>
            </a:r>
            <a:r>
              <a:rPr lang="hu-HU" altLang="hu-HU" sz="19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zöld közbeszerzési eszközök</a:t>
            </a:r>
            <a:r>
              <a:rPr lang="hu-HU" altLang="hu-HU" sz="1900"/>
              <a:t> továbbfejlesztése és kiterjesztése az energiatakarékossági, energiahatékonysági, a klímabarát megoldások kiválasztási kritériummá tétele érdekében.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Char char="&gt;"/>
              <a:defRPr/>
            </a:pPr>
            <a:r>
              <a:rPr lang="hu-HU" altLang="hu-HU" sz="1900"/>
              <a:t>Az erőforrás-hatékonyságot, energiatakarékosságot, valamint klímavédelmet zászlójára tűző, jó gyakorlatokat és támogatási eszköztárat felvonultató, elektronikus, </a:t>
            </a:r>
            <a:r>
              <a:rPr lang="hu-HU" altLang="hu-HU" sz="19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web alapú tájékoztató rendszer</a:t>
            </a:r>
            <a:r>
              <a:rPr lang="hu-HU" altLang="hu-HU" sz="1900"/>
              <a:t> kialakítása.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B7D3CE7C-2F47-4831-A89D-FA3388C651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048000"/>
            <a:ext cx="9144000" cy="920750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z="54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Köszönöm a figyelmet!</a:t>
            </a:r>
            <a:br>
              <a:rPr lang="hu-HU" altLang="hu-HU" sz="54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altLang="hu-HU" sz="36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NÉS-2 letölthető innen:</a:t>
            </a:r>
            <a:br>
              <a:rPr lang="hu-HU" altLang="hu-HU" sz="36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altLang="hu-HU" sz="36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http://nak.mfgi.hu</a:t>
            </a:r>
            <a:br>
              <a:rPr lang="hu-HU" altLang="hu-HU" sz="36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hu-HU" altLang="hu-HU" sz="3600" b="1" dirty="0">
              <a:solidFill>
                <a:srgbClr val="009AC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http://www.mbfh.hu/gcpimages/200810/mafi.jpg">
            <a:extLst>
              <a:ext uri="{FF2B5EF4-FFF2-40B4-BE49-F238E27FC236}">
                <a16:creationId xmlns:a16="http://schemas.microsoft.com/office/drawing/2014/main" id="{91A2765B-6544-4ACE-AC43-AF0B49892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34290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554" name="Rectangle 2">
            <a:extLst>
              <a:ext uri="{FF2B5EF4-FFF2-40B4-BE49-F238E27FC236}">
                <a16:creationId xmlns:a16="http://schemas.microsoft.com/office/drawing/2014/main" id="{7C254DD4-C11C-48C0-A059-0A4D88F466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0"/>
            <a:ext cx="8763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altLang="hu-HU" sz="32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NAK intézményi háttere és feladatai</a:t>
            </a:r>
          </a:p>
        </p:txBody>
      </p:sp>
      <p:sp>
        <p:nvSpPr>
          <p:cNvPr id="3076" name="Text Box 5">
            <a:extLst>
              <a:ext uri="{FF2B5EF4-FFF2-40B4-BE49-F238E27FC236}">
                <a16:creationId xmlns:a16="http://schemas.microsoft.com/office/drawing/2014/main" id="{E75185D0-2632-4256-BBBE-075BE1C1D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2781300"/>
            <a:ext cx="540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panose="020B0604020202020204" pitchFamily="34" charset="0"/>
            </a:endParaRPr>
          </a:p>
        </p:txBody>
      </p:sp>
      <p:sp>
        <p:nvSpPr>
          <p:cNvPr id="3077" name="Text Box 6">
            <a:extLst>
              <a:ext uri="{FF2B5EF4-FFF2-40B4-BE49-F238E27FC236}">
                <a16:creationId xmlns:a16="http://schemas.microsoft.com/office/drawing/2014/main" id="{A756ABC8-1B29-4B03-BA7D-68D27AE5D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2852738"/>
            <a:ext cx="5184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panose="020B0604020202020204" pitchFamily="34" charset="0"/>
            </a:endParaRPr>
          </a:p>
        </p:txBody>
      </p:sp>
      <p:sp>
        <p:nvSpPr>
          <p:cNvPr id="279560" name="Rectangle 8">
            <a:extLst>
              <a:ext uri="{FF2B5EF4-FFF2-40B4-BE49-F238E27FC236}">
                <a16:creationId xmlns:a16="http://schemas.microsoft.com/office/drawing/2014/main" id="{214DB960-5CEB-4205-877A-5E78FBB0E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0"/>
            <a:ext cx="8221663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A Nemzeti Alkalmazkodási Központ (NAK) a Magyar Földtani és Geofizikai Intézet </a:t>
            </a:r>
            <a:r>
              <a:rPr lang="hu-HU" altLang="hu-HU" sz="22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(MFGI) önálló szervezeti egysége</a:t>
            </a:r>
            <a:r>
              <a:rPr lang="hu-HU" altLang="hu-HU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hu-HU" altLang="hu-HU" sz="2200" b="1">
              <a:solidFill>
                <a:srgbClr val="009AC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defRPr/>
            </a:pPr>
            <a:r>
              <a:rPr lang="hu-HU" altLang="hu-HU" sz="22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Kutatásaink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hu-HU" altLang="hu-HU" sz="2200" b="1">
                <a:solidFill>
                  <a:srgbClr val="4B72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klímaváltozásra</a:t>
            </a:r>
            <a:r>
              <a:rPr lang="hu-HU" altLang="hu-HU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az erőforrás szűkösségre,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az azokat </a:t>
            </a:r>
            <a:r>
              <a:rPr lang="hu-HU" altLang="hu-HU" sz="2200" b="1">
                <a:solidFill>
                  <a:srgbClr val="4B72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kiváltó</a:t>
            </a:r>
            <a:r>
              <a:rPr lang="hu-HU" altLang="hu-HU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 folyamatokra és hatásokra,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az üvegházhatású gázok hazai </a:t>
            </a:r>
            <a:r>
              <a:rPr lang="hu-HU" altLang="hu-HU" sz="2200" b="1">
                <a:solidFill>
                  <a:srgbClr val="4B72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kibocsátás-csökkentésének</a:t>
            </a:r>
            <a:r>
              <a:rPr lang="hu-HU" altLang="hu-HU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 lehetőségeire,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a klímaváltozás hazai hatásaihoz való </a:t>
            </a:r>
            <a:r>
              <a:rPr lang="hu-HU" altLang="hu-HU" sz="2200" b="1">
                <a:solidFill>
                  <a:srgbClr val="4B72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alkalmazkodás</a:t>
            </a:r>
            <a:r>
              <a:rPr lang="hu-HU" altLang="hu-HU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ra irányulnak.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defRPr/>
            </a:pPr>
            <a:r>
              <a:rPr lang="hu-HU" altLang="hu-HU" sz="22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Célja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hogy a </a:t>
            </a:r>
            <a:r>
              <a:rPr lang="hu-HU" altLang="hu-HU" sz="2200">
                <a:solidFill>
                  <a:srgbClr val="4B72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létrejött „tudást” megismertesse</a:t>
            </a:r>
            <a:r>
              <a:rPr lang="hu-HU" altLang="hu-HU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, alkalmazásának létjogosultságát a döntéshozókban és a közvéleményben megerősítse.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5839C4-E056-47BA-BE42-7D5313D57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914400"/>
            <a:ext cx="9144000" cy="930275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z="32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Miért van szükség a NÉS megújítására?</a:t>
            </a:r>
          </a:p>
        </p:txBody>
      </p:sp>
      <p:sp>
        <p:nvSpPr>
          <p:cNvPr id="279560" name="Rectangle 8">
            <a:extLst>
              <a:ext uri="{FF2B5EF4-FFF2-40B4-BE49-F238E27FC236}">
                <a16:creationId xmlns:a16="http://schemas.microsoft.com/office/drawing/2014/main" id="{AD2FF9F4-33F8-4EC1-93A5-9044ED257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916113"/>
            <a:ext cx="878522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100">
                <a:effectLst>
                  <a:outerShdw blurRad="38100" dist="38100" dir="2700000" algn="tl">
                    <a:srgbClr val="C0C0C0"/>
                  </a:outerShdw>
                </a:effectLst>
              </a:rPr>
              <a:t>A NÉS-1 </a:t>
            </a:r>
            <a:r>
              <a:rPr lang="hu-HU" altLang="hu-HU" sz="210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kellő szakmai megalapozottsággal </a:t>
            </a:r>
            <a:r>
              <a:rPr lang="hu-HU" altLang="hu-HU" sz="2100">
                <a:effectLst>
                  <a:outerShdw blurRad="38100" dist="38100" dir="2700000" algn="tl">
                    <a:srgbClr val="C0C0C0"/>
                  </a:outerShdw>
                </a:effectLst>
              </a:rPr>
              <a:t>került kidolgozásra.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100">
                <a:effectLst>
                  <a:outerShdw blurRad="38100" dist="38100" dir="2700000" algn="tl">
                    <a:srgbClr val="C0C0C0"/>
                  </a:outerShdw>
                </a:effectLst>
              </a:rPr>
              <a:t>De nem vette figyelembe, hogy az </a:t>
            </a:r>
            <a:r>
              <a:rPr lang="hu-HU" altLang="hu-HU" sz="210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éghajlatváltozás hatásai a térben differenciáltan jelentkeznek</a:t>
            </a:r>
            <a:r>
              <a:rPr lang="hu-HU" altLang="hu-HU" sz="2100">
                <a:effectLst>
                  <a:outerShdw blurRad="38100" dist="38100" dir="2700000" algn="tl">
                    <a:srgbClr val="C0C0C0"/>
                  </a:outerShdw>
                </a:effectLst>
              </a:rPr>
              <a:t> és a társadalmi-gazdasági rendszerek területi különbségeiből fakadóan az egyes térségek alkalmazkodóképessége is eltérő.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100">
                <a:effectLst>
                  <a:outerShdw blurRad="38100" dist="38100" dir="2700000" algn="tl">
                    <a:srgbClr val="C0C0C0"/>
                  </a:outerShdw>
                </a:effectLst>
              </a:rPr>
              <a:t>A NÉS-1 célrendszere és felépítése jelentős kettősséget mutatott: a </a:t>
            </a:r>
            <a:r>
              <a:rPr lang="hu-HU" altLang="hu-HU" sz="210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mitigációs munkarészek jelentős túlsúlya jellemezte. – Az alkalmazkodásra nagyobb hangsúlyt kell fektetni.</a:t>
            </a:r>
            <a:endParaRPr lang="hu-HU" altLang="hu-HU" sz="21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100">
                <a:effectLst>
                  <a:outerShdw blurRad="38100" dist="38100" dir="2700000" algn="tl">
                    <a:srgbClr val="C0C0C0"/>
                  </a:outerShdw>
                </a:effectLst>
              </a:rPr>
              <a:t>A célok és intézkedések nem, vagy csak </a:t>
            </a:r>
            <a:r>
              <a:rPr lang="hu-HU" altLang="hu-HU" sz="210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részben integrálódtak a 2007-2013-as EU-s költségvetési időszak programjaiba.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100">
                <a:effectLst>
                  <a:outerShdw blurRad="38100" dist="38100" dir="2700000" algn="tl">
                    <a:srgbClr val="C0C0C0"/>
                  </a:outerShdw>
                </a:effectLst>
              </a:rPr>
              <a:t>Megvalósulásának </a:t>
            </a:r>
            <a:r>
              <a:rPr lang="hu-HU" altLang="hu-HU" sz="210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nyomon követése nem megfelelően biztosított.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10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hu-HU" altLang="hu-HU" sz="210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NÉS-2 cél- és eszközrendszerének </a:t>
            </a:r>
            <a:r>
              <a:rPr lang="hu-HU" altLang="hu-HU" sz="2100">
                <a:effectLst>
                  <a:outerShdw blurRad="38100" dist="38100" dir="2700000" algn="tl">
                    <a:srgbClr val="C0C0C0"/>
                  </a:outerShdw>
                </a:effectLst>
              </a:rPr>
              <a:t>lehetővé kell tennie az EU pénzügyi források éghajlatvédelmi célú felhasználásának tervezését, fókuszált megvalósítását és nyomon követését.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endParaRPr lang="hu-HU" altLang="hu-HU" sz="2100">
              <a:solidFill>
                <a:srgbClr val="009AC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C871E4-981D-4F8E-BDFB-01E0F93F5ADA}"/>
              </a:ext>
            </a:extLst>
          </p:cNvPr>
          <p:cNvSpPr txBox="1">
            <a:spLocks/>
          </p:cNvSpPr>
          <p:nvPr/>
        </p:nvSpPr>
        <p:spPr bwMode="auto">
          <a:xfrm>
            <a:off x="0" y="765175"/>
            <a:ext cx="9144000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hu-HU" altLang="hu-HU" sz="3200" b="1" kern="0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NÉS felépítése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C81D982C-701E-4228-A972-DB2B129CC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84313"/>
            <a:ext cx="8221663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400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Helyzetértékelés</a:t>
            </a:r>
            <a:r>
              <a:rPr lang="hu-HU" altLang="hu-H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 Magyarországi éghajlat megfigyelt változásai. - Várható éghajlatváltozás Magyarországon. - ÜHG kibocsátások hosszú távú alakulása.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400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NÉS-1 felülvizsgálata</a:t>
            </a:r>
            <a:r>
              <a:rPr lang="hu-HU" altLang="hu-H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 SWOT elemzés. - Ajánlások, javaslatok a NÉS-2 kidolgozásához.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400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 NÉS stratégiai keretei</a:t>
            </a:r>
            <a:r>
              <a:rPr lang="hu-HU" altLang="hu-H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 küldetés, jövőkép, célrendszer.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400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Hazai Dekarbonizációs Útiterv</a:t>
            </a:r>
            <a:r>
              <a:rPr lang="hu-HU" altLang="hu-H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forgatókönyvek, célok, cselekvési  irányok.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400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Nemzeti Alkalmazkodási Stratégia</a:t>
            </a:r>
            <a:r>
              <a:rPr lang="hu-HU" altLang="hu-H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az éghajlatváltozás várható hatásai , sérülékenység vizsgálat, célok, cselekvési  irányok.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400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6. Partnerség az Éghajlatért Szemléletformálási Terv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defRPr/>
            </a:pPr>
            <a:br>
              <a:rPr lang="hu-HU" altLang="hu-H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hu-HU" altLang="hu-H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endParaRPr lang="hu-HU" altLang="hu-H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endParaRPr lang="hu-HU" altLang="hu-H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endParaRPr lang="hu-HU" altLang="hu-H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endParaRPr lang="hu-HU" altLang="hu-H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endParaRPr lang="hu-HU" altLang="hu-H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endParaRPr lang="hu-HU" altLang="hu-H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endParaRPr lang="hu-HU" altLang="hu-H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endParaRPr lang="hu-HU" altLang="hu-H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C9052F-DA51-4D5E-9512-929A0183C31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57200" y="838200"/>
            <a:ext cx="8001000" cy="576263"/>
          </a:xfrm>
        </p:spPr>
        <p:txBody>
          <a:bodyPr/>
          <a:lstStyle/>
          <a:p>
            <a:pPr eaLnBrk="1" hangingPunct="1">
              <a:defRPr/>
            </a:pPr>
            <a:r>
              <a:rPr lang="hu-HU" sz="33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NÉS stratégiai keretei</a:t>
            </a:r>
          </a:p>
        </p:txBody>
      </p:sp>
      <p:sp>
        <p:nvSpPr>
          <p:cNvPr id="279560" name="Rectangle 8">
            <a:extLst>
              <a:ext uri="{FF2B5EF4-FFF2-40B4-BE49-F238E27FC236}">
                <a16:creationId xmlns:a16="http://schemas.microsoft.com/office/drawing/2014/main" id="{AE35E3D3-9A67-4917-B57A-84B97C529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700213"/>
            <a:ext cx="82804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lvl="1" indent="-342900"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Az ágazati tervezést segítő, önálló célrendszert és konkrét cselekvési irányokat kitűző, azonban az </a:t>
            </a:r>
            <a:r>
              <a:rPr lang="hu-HU" sz="2800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ágazati fejlesztési törekvéseket „felül nem író” tervdokumentum</a:t>
            </a:r>
            <a:r>
              <a:rPr lang="hu-HU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. </a:t>
            </a:r>
          </a:p>
          <a:p>
            <a:pPr marL="342900" lvl="1" indent="-342900"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</a:t>
            </a:r>
            <a:r>
              <a:rPr lang="hu-HU" sz="2800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klímapolitika</a:t>
            </a:r>
            <a:r>
              <a:rPr lang="hu-HU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, a </a:t>
            </a:r>
            <a:r>
              <a:rPr lang="hu-HU" sz="2800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zöldgazdaság-fejlesztés</a:t>
            </a:r>
            <a:r>
              <a:rPr lang="hu-HU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és az </a:t>
            </a:r>
            <a:r>
              <a:rPr lang="hu-HU" sz="2800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alkalmazkodás</a:t>
            </a:r>
            <a:r>
              <a:rPr lang="hu-HU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átfogó keretrendszere, mely az éghajlatvédelem céljait és cselekvési irányait tükrözi mind ágazati mind területi dimenziókban a szakpolitikai és gazdasági tervezés számára, illetve a társadalom egésze felé. </a:t>
            </a:r>
          </a:p>
          <a:p>
            <a:pPr marL="742950" lvl="1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Char char="§"/>
              <a:defRPr/>
            </a:pPr>
            <a:endParaRPr lang="hu-HU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9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9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9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9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60" grpId="0" build="p" autoUpdateAnimBg="0" advAuto="2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>
            <a:extLst>
              <a:ext uri="{FF2B5EF4-FFF2-40B4-BE49-F238E27FC236}">
                <a16:creationId xmlns:a16="http://schemas.microsoft.com/office/drawing/2014/main" id="{88E9C9A3-AA66-4C91-8A9A-BB65E19A2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062038"/>
            <a:ext cx="8640763" cy="5387975"/>
          </a:xfrm>
          <a:prstGeom prst="rect">
            <a:avLst/>
          </a:prstGeom>
          <a:solidFill>
            <a:srgbClr val="DBE5F1"/>
          </a:solidFill>
          <a:ln w="9525">
            <a:noFill/>
            <a:miter lim="800000"/>
            <a:headEnd/>
            <a:tailEnd/>
          </a:ln>
          <a:effectLst/>
        </p:spPr>
        <p:txBody>
          <a:bodyPr lIns="457056" rIns="457056" anchor="ctr">
            <a:spAutoFit/>
          </a:bodyPr>
          <a:lstStyle>
            <a:lvl1pPr>
              <a:spcBef>
                <a:spcPct val="50000"/>
              </a:spcBef>
              <a:tabLst>
                <a:tab pos="457200" algn="l"/>
              </a:tabLs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50000"/>
              </a:spcBef>
              <a:tabLst>
                <a:tab pos="457200" algn="l"/>
              </a:tabLs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50000"/>
              </a:spcBef>
              <a:tabLst>
                <a:tab pos="457200" algn="l"/>
              </a:tabLs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50000"/>
              </a:spcBef>
              <a:tabLst>
                <a:tab pos="457200" algn="l"/>
              </a:tabLs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50000"/>
              </a:spcBef>
              <a:tabLst>
                <a:tab pos="457200" algn="l"/>
              </a:tabLs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tabLst>
                <a:tab pos="457200" algn="l"/>
              </a:tabLs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tabLst>
                <a:tab pos="457200" algn="l"/>
              </a:tabLs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tabLst>
                <a:tab pos="457200" algn="l"/>
              </a:tabLs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tabLst>
                <a:tab pos="457200" algn="l"/>
              </a:tabLs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r>
              <a:rPr lang="hu-HU" altLang="hu-HU" sz="3600" b="1" i="1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Hazai Dekarbonizációs Útiterv </a:t>
            </a:r>
            <a:r>
              <a:rPr lang="hu-HU" altLang="hu-HU" sz="3200" b="1" i="1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küldetése</a:t>
            </a:r>
          </a:p>
          <a:p>
            <a:pPr algn="just" eaLnBrk="0" hangingPunct="0">
              <a:defRPr/>
            </a:pPr>
            <a:r>
              <a:rPr lang="hu-HU" altLang="hu-HU" sz="2400" i="1">
                <a:cs typeface="Arial" pitchFamily="34" charset="0"/>
              </a:rPr>
              <a:t>A HDÚ küldetése olyan </a:t>
            </a:r>
            <a:r>
              <a:rPr lang="hu-HU" altLang="hu-HU" sz="2400" b="1" i="1" u="sng">
                <a:cs typeface="Arial" pitchFamily="34" charset="0"/>
              </a:rPr>
              <a:t>tervezési mechanizmus elindítása</a:t>
            </a:r>
            <a:r>
              <a:rPr lang="hu-HU" altLang="hu-HU" sz="2400" i="1">
                <a:cs typeface="Arial" pitchFamily="34" charset="0"/>
              </a:rPr>
              <a:t>, amely lehetővé teszi, hogy a </a:t>
            </a:r>
            <a:r>
              <a:rPr lang="hu-HU" altLang="hu-HU" sz="2400" b="1" i="1" u="sng">
                <a:cs typeface="Arial" pitchFamily="34" charset="0"/>
              </a:rPr>
              <a:t>versenyképesség</a:t>
            </a:r>
            <a:r>
              <a:rPr lang="hu-HU" altLang="hu-HU" sz="2400" i="1">
                <a:cs typeface="Arial" pitchFamily="34" charset="0"/>
              </a:rPr>
              <a:t>, a </a:t>
            </a:r>
            <a:r>
              <a:rPr lang="hu-HU" altLang="hu-HU" sz="2400" b="1" i="1" u="sng">
                <a:cs typeface="Arial" pitchFamily="34" charset="0"/>
              </a:rPr>
              <a:t>jólét</a:t>
            </a:r>
            <a:r>
              <a:rPr lang="hu-HU" altLang="hu-HU" sz="2400" i="1">
                <a:cs typeface="Arial" pitchFamily="34" charset="0"/>
              </a:rPr>
              <a:t>, a </a:t>
            </a:r>
            <a:r>
              <a:rPr lang="hu-HU" altLang="hu-HU" sz="2400" b="1" i="1" u="sng">
                <a:cs typeface="Arial" pitchFamily="34" charset="0"/>
              </a:rPr>
              <a:t>technológia-váltás</a:t>
            </a:r>
            <a:r>
              <a:rPr lang="hu-HU" altLang="hu-HU" sz="2400" i="1">
                <a:cs typeface="Arial" pitchFamily="34" charset="0"/>
              </a:rPr>
              <a:t> és az </a:t>
            </a:r>
            <a:r>
              <a:rPr lang="hu-HU" altLang="hu-HU" sz="2400" b="1" i="1" u="sng">
                <a:cs typeface="Arial" pitchFamily="34" charset="0"/>
              </a:rPr>
              <a:t>éghajlatvédelem</a:t>
            </a:r>
            <a:r>
              <a:rPr lang="hu-HU" altLang="hu-HU" sz="2400" i="1">
                <a:cs typeface="Arial" pitchFamily="34" charset="0"/>
              </a:rPr>
              <a:t> szempontjainak </a:t>
            </a:r>
            <a:r>
              <a:rPr lang="hu-HU" altLang="hu-HU" sz="2400" b="1" i="1" u="sng">
                <a:cs typeface="Arial" pitchFamily="34" charset="0"/>
              </a:rPr>
              <a:t>kiegyensúlyozott</a:t>
            </a:r>
            <a:r>
              <a:rPr lang="hu-HU" altLang="hu-HU" sz="2400" i="1">
                <a:cs typeface="Arial" pitchFamily="34" charset="0"/>
              </a:rPr>
              <a:t> figyelembevételén nyugvó kibocsátás-csökkentési úton járuljunk hozzá a hazai </a:t>
            </a:r>
            <a:r>
              <a:rPr lang="hu-HU" altLang="hu-HU" sz="2400" b="1" i="1" u="sng">
                <a:cs typeface="Arial" pitchFamily="34" charset="0"/>
              </a:rPr>
              <a:t>zöldgazdaság</a:t>
            </a:r>
            <a:r>
              <a:rPr lang="hu-HU" altLang="hu-HU" sz="2400" i="1">
                <a:cs typeface="Arial" pitchFamily="34" charset="0"/>
              </a:rPr>
              <a:t> fejlesztéséhez és a </a:t>
            </a:r>
            <a:r>
              <a:rPr lang="hu-HU" altLang="hu-HU" sz="2400" b="1" i="1" u="sng">
                <a:cs typeface="Arial" pitchFamily="34" charset="0"/>
              </a:rPr>
              <a:t>nemzetközi dekarbonizációs terhek</a:t>
            </a:r>
            <a:r>
              <a:rPr lang="hu-HU" altLang="hu-HU" sz="2400" i="1">
                <a:cs typeface="Arial" pitchFamily="34" charset="0"/>
              </a:rPr>
              <a:t> megosztásához. </a:t>
            </a:r>
          </a:p>
          <a:p>
            <a:pPr algn="just" eaLnBrk="0" hangingPunct="0">
              <a:defRPr/>
            </a:pPr>
            <a:r>
              <a:rPr lang="hu-HU" altLang="hu-HU" sz="2400" i="1">
                <a:solidFill>
                  <a:srgbClr val="4B721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Hajtóereje</a:t>
            </a:r>
            <a:r>
              <a:rPr lang="hu-HU" altLang="hu-HU">
                <a:solidFill>
                  <a:srgbClr val="4B721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altLang="hu-HU" sz="2400" i="1">
                <a:solidFill>
                  <a:srgbClr val="4B721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nem a nemzetközi kötelezettségek teljesítése, hanem a fenntarthatóság felé való átmenet nemzetstratégiai céljainak elérése: fosszilis tüzelőanyagoktól történő függés mérséklése, anyag- és energiatakarékos technológiák térnyerése, megújuló energiaforrások elterjedése.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6CC4B0-312A-4B73-9FD8-D30CC1B30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81075"/>
            <a:ext cx="7772400" cy="935038"/>
          </a:xfrm>
        </p:spPr>
        <p:txBody>
          <a:bodyPr/>
          <a:lstStyle/>
          <a:p>
            <a:pPr>
              <a:defRPr/>
            </a:pPr>
            <a:r>
              <a:rPr lang="hu-HU" sz="33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Ágazati cselekvési irányok és feladatok meghatározása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592380F-24FB-40ED-8969-2718C76DE415}"/>
              </a:ext>
            </a:extLst>
          </p:cNvPr>
          <p:cNvGraphicFramePr/>
          <p:nvPr/>
        </p:nvGraphicFramePr>
        <p:xfrm>
          <a:off x="251520" y="2132856"/>
          <a:ext cx="8712968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FB5288-491A-4D1F-B4BE-F26561315E5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57200" y="990600"/>
            <a:ext cx="8001000" cy="533400"/>
          </a:xfrm>
        </p:spPr>
        <p:txBody>
          <a:bodyPr/>
          <a:lstStyle/>
          <a:p>
            <a:pPr algn="l">
              <a:defRPr/>
            </a:pPr>
            <a:r>
              <a:rPr lang="hu-HU" sz="25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legfontosabb cselekvési irányok:</a:t>
            </a:r>
            <a:br>
              <a:rPr lang="hu-HU" sz="25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sz="25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mezőgazdaság</a:t>
            </a:r>
          </a:p>
        </p:txBody>
      </p:sp>
      <p:sp>
        <p:nvSpPr>
          <p:cNvPr id="279560" name="Rectangle 8">
            <a:extLst>
              <a:ext uri="{FF2B5EF4-FFF2-40B4-BE49-F238E27FC236}">
                <a16:creationId xmlns:a16="http://schemas.microsoft.com/office/drawing/2014/main" id="{B2BC81FA-546A-4C8A-A786-3B03CE789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4038600" cy="5181600"/>
          </a:xfrm>
          <a:prstGeom prst="rect">
            <a:avLst/>
          </a:prstGeom>
          <a:gradFill rotWithShape="0">
            <a:gsLst>
              <a:gs pos="0">
                <a:srgbClr val="9DEAFF"/>
              </a:gs>
              <a:gs pos="100000">
                <a:srgbClr val="9DEAFF">
                  <a:gamma/>
                  <a:shade val="81961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3300"/>
              </a:buClr>
              <a:buSzPct val="80000"/>
              <a:defRPr/>
            </a:pPr>
            <a:r>
              <a:rPr lang="hu-HU" altLang="hu-HU" sz="1900">
                <a:solidFill>
                  <a:srgbClr val="4B721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Rövidtávú cselekvési irányok (2014-17)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A részletes feladatokat a </a:t>
            </a: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Nemzeti Vidékstratégiában</a:t>
            </a: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 és a Darányi Ignác Tervben célszerű részletesen meghatározni.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El kell mozdulni a </a:t>
            </a: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természet erőforrásait ésszerűbben, hatékonyabban hasznosító</a:t>
            </a: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, a helyi, hagyományos tudásra építő művelési módszerek felé. 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Az </a:t>
            </a: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intenzív szántóművelés arányának csökkentése</a:t>
            </a: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 szükséges. A termelési szerkezetet igazítani kell a helyi ökológiai adottságokhoz. 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Precíziós (GPS-alapú) művelési technológiák</a:t>
            </a: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, valamint </a:t>
            </a: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organikus termelési módok</a:t>
            </a: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 elterjesztésének ösztönzése. 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A </a:t>
            </a: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hozamok javítása az állattartásban</a:t>
            </a: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 a fajlagos metántermelés csökkentését segítheti (takarmányozás változtatása, állategészségügy). 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Extenzív állattartás</a:t>
            </a: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 arányának növelése.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Helyes trágyakezelés</a:t>
            </a: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, biogáz hasznosítás. 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A </a:t>
            </a: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geotermikus energia</a:t>
            </a: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 fokozott, de fenntartható (hőszivattyús vagy a termálvíz visszasajtolásával működő) hasznosítása.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endParaRPr lang="hu-HU" altLang="hu-HU" sz="1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002F9BC-AC78-4614-AF8B-79E93047D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105400"/>
            <a:ext cx="4038600" cy="1752600"/>
          </a:xfrm>
          <a:prstGeom prst="rect">
            <a:avLst/>
          </a:prstGeom>
          <a:gradFill rotWithShape="0">
            <a:gsLst>
              <a:gs pos="0">
                <a:srgbClr val="9DEAFF"/>
              </a:gs>
              <a:gs pos="100000">
                <a:srgbClr val="9DEAFF">
                  <a:gamma/>
                  <a:shade val="81961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3300"/>
              </a:buClr>
              <a:buSzPct val="80000"/>
              <a:defRPr/>
            </a:pPr>
            <a:r>
              <a:rPr lang="hu-HU" altLang="hu-HU" sz="1700">
                <a:solidFill>
                  <a:srgbClr val="4B721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Hosszú távú cselekvési irányok (2026-2050)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A dekarbonizációs követelmények és a ténylegesen bekövetkező klímamódosulások figyelembevételével az éghajlatváltozás, mint peremfeltétel </a:t>
            </a: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teljes körű integrálása</a:t>
            </a: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 a mezőgazdasági politikába.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endParaRPr lang="hu-HU" altLang="hu-HU" sz="1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221" name="Picture 9" descr="C:\Documents and Settings\KP1\Dokumentumok\        BENCSIK\           NÉS PPT\P8170301.JPG">
            <a:extLst>
              <a:ext uri="{FF2B5EF4-FFF2-40B4-BE49-F238E27FC236}">
                <a16:creationId xmlns:a16="http://schemas.microsoft.com/office/drawing/2014/main" id="{7892E29E-727B-4048-8ED5-6E24E851B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A4497475-ECA3-4E0F-9BC9-EA0D5644C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971800"/>
            <a:ext cx="4038600" cy="1905000"/>
          </a:xfrm>
          <a:prstGeom prst="rect">
            <a:avLst/>
          </a:prstGeom>
          <a:gradFill rotWithShape="0">
            <a:gsLst>
              <a:gs pos="0">
                <a:srgbClr val="9DEAFF"/>
              </a:gs>
              <a:gs pos="100000">
                <a:srgbClr val="9DEAFF">
                  <a:gamma/>
                  <a:shade val="81961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50000"/>
              </a:spcBef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3300"/>
              </a:buClr>
              <a:buSzPct val="80000"/>
              <a:defRPr/>
            </a:pPr>
            <a:r>
              <a:rPr lang="hu-HU" altLang="hu-HU" sz="1900">
                <a:solidFill>
                  <a:srgbClr val="4B721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Középtávú cselekvési irányok (2018-25)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A </a:t>
            </a:r>
            <a:r>
              <a:rPr lang="hu-HU" altLang="hu-HU" sz="140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mezőgazdasági termelési szerkezet teljes körű felülvizsgálata</a:t>
            </a:r>
            <a:r>
              <a:rPr lang="hu-HU" altLang="hu-H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, a biogazdálkodás, tájgazdálkodás arányának radikális növelése, a helyi adottságokhoz, illetve a változó klímához igazodó, magas hozzáadott értéket és minőséget előállító, a vidéki térségeknek jó megélhetést biztosító agrárium kialakítása.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endParaRPr lang="hu-HU" altLang="hu-HU" sz="1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DE540EE-55D9-4292-B18B-AB2C2563B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676400"/>
            <a:ext cx="4038600" cy="1295400"/>
          </a:xfrm>
          <a:prstGeom prst="rect">
            <a:avLst/>
          </a:prstGeom>
          <a:gradFill rotWithShape="0">
            <a:gsLst>
              <a:gs pos="0">
                <a:srgbClr val="81C0D1"/>
              </a:gs>
              <a:gs pos="100000">
                <a:srgbClr val="9DEA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sz="1400" dirty="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Fenntarthatósági</a:t>
            </a:r>
            <a:r>
              <a:rPr lang="hu-H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kritériumok meghatározása a </a:t>
            </a:r>
            <a:r>
              <a:rPr lang="hu-HU" sz="1400" dirty="0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talajhasznosítás és a bioenergia</a:t>
            </a:r>
            <a:r>
              <a:rPr lang="hu-H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területén. 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 talaj minimális bolygatásával járó tradicionális és a legújabb tudományos eredményeket hasznosító módszerek alkalmazása.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endParaRPr lang="hu-HU" sz="1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3" grpId="0" animBg="1" autoUpdateAnimBg="0"/>
      <p:bldP spid="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>
            <a:extLst>
              <a:ext uri="{FF2B5EF4-FFF2-40B4-BE49-F238E27FC236}">
                <a16:creationId xmlns:a16="http://schemas.microsoft.com/office/drawing/2014/main" id="{EC9C6F02-2754-4281-9347-8D59F146D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581150"/>
            <a:ext cx="8353425" cy="4232275"/>
          </a:xfrm>
          <a:prstGeom prst="rect">
            <a:avLst/>
          </a:prstGeom>
          <a:solidFill>
            <a:srgbClr val="DBE5F1"/>
          </a:solidFill>
          <a:ln w="9525">
            <a:noFill/>
            <a:miter lim="800000"/>
            <a:headEnd/>
            <a:tailEnd/>
          </a:ln>
          <a:effectLst/>
        </p:spPr>
        <p:txBody>
          <a:bodyPr lIns="457056" rIns="457056" anchor="ctr">
            <a:spAutoFit/>
          </a:bodyPr>
          <a:lstStyle>
            <a:lvl1pPr>
              <a:spcBef>
                <a:spcPct val="50000"/>
              </a:spcBef>
              <a:tabLst>
                <a:tab pos="457200" algn="l"/>
              </a:tabLs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50000"/>
              </a:spcBef>
              <a:tabLst>
                <a:tab pos="457200" algn="l"/>
              </a:tabLs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50000"/>
              </a:spcBef>
              <a:tabLst>
                <a:tab pos="457200" algn="l"/>
              </a:tabLs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50000"/>
              </a:spcBef>
              <a:tabLst>
                <a:tab pos="457200" algn="l"/>
              </a:tabLs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50000"/>
              </a:spcBef>
              <a:tabLst>
                <a:tab pos="457200" algn="l"/>
              </a:tabLs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50000"/>
              </a:spcBef>
              <a:spcAft>
                <a:spcPct val="0"/>
              </a:spcAft>
              <a:tabLst>
                <a:tab pos="457200" algn="l"/>
              </a:tabLs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50000"/>
              </a:spcBef>
              <a:spcAft>
                <a:spcPct val="0"/>
              </a:spcAft>
              <a:tabLst>
                <a:tab pos="457200" algn="l"/>
              </a:tabLs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50000"/>
              </a:spcBef>
              <a:spcAft>
                <a:spcPct val="0"/>
              </a:spcAft>
              <a:tabLst>
                <a:tab pos="457200" algn="l"/>
              </a:tabLs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50000"/>
              </a:spcBef>
              <a:spcAft>
                <a:spcPct val="0"/>
              </a:spcAft>
              <a:tabLst>
                <a:tab pos="457200" algn="l"/>
              </a:tabLst>
              <a:defRPr sz="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r>
              <a:rPr lang="hu-HU" altLang="hu-HU" sz="4000" b="1">
                <a:solidFill>
                  <a:srgbClr val="009A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Nemzeti Alkalmazkodási Stratégia küldetése</a:t>
            </a:r>
          </a:p>
          <a:p>
            <a:pPr algn="ctr" eaLnBrk="0" hangingPunct="0">
              <a:defRPr/>
            </a:pPr>
            <a:endParaRPr lang="hu-HU" altLang="hu-HU" sz="2400">
              <a:solidFill>
                <a:srgbClr val="009AC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0" hangingPunct="0">
              <a:defRPr/>
            </a:pPr>
            <a:r>
              <a:rPr lang="hu-HU" altLang="hu-HU" sz="2400" i="1">
                <a:cs typeface="Arial" pitchFamily="34" charset="0"/>
              </a:rPr>
              <a:t>A NAS küldetése az éghajlati változásokra </a:t>
            </a:r>
            <a:r>
              <a:rPr lang="hu-HU" altLang="hu-HU" sz="2400" b="1" i="1" u="sng">
                <a:cs typeface="Arial" pitchFamily="34" charset="0"/>
              </a:rPr>
              <a:t>rugalmasan reagáló</a:t>
            </a:r>
            <a:r>
              <a:rPr lang="hu-HU" altLang="hu-HU" sz="2400" i="1">
                <a:cs typeface="Arial" pitchFamily="34" charset="0"/>
              </a:rPr>
              <a:t>, a </a:t>
            </a:r>
            <a:r>
              <a:rPr lang="hu-HU" altLang="hu-HU" sz="2400" b="1" i="1" u="sng">
                <a:cs typeface="Arial" pitchFamily="34" charset="0"/>
              </a:rPr>
              <a:t>kockázatokat megelőző</a:t>
            </a:r>
            <a:r>
              <a:rPr lang="hu-HU" altLang="hu-HU" sz="2400" i="1">
                <a:cs typeface="Arial" pitchFamily="34" charset="0"/>
              </a:rPr>
              <a:t> és a </a:t>
            </a:r>
            <a:r>
              <a:rPr lang="hu-HU" altLang="hu-HU" sz="2400" b="1" i="1" u="sng">
                <a:cs typeface="Arial" pitchFamily="34" charset="0"/>
              </a:rPr>
              <a:t>károkat minimalizáló</a:t>
            </a:r>
            <a:r>
              <a:rPr lang="hu-HU" altLang="hu-HU" sz="2400" i="1">
                <a:cs typeface="Arial" pitchFamily="34" charset="0"/>
              </a:rPr>
              <a:t>, </a:t>
            </a:r>
            <a:r>
              <a:rPr lang="hu-HU" altLang="hu-HU" sz="2400" b="1" i="1" u="sng">
                <a:cs typeface="Arial" pitchFamily="34" charset="0"/>
              </a:rPr>
              <a:t>élhető Magyarország</a:t>
            </a:r>
            <a:r>
              <a:rPr lang="hu-HU" altLang="hu-HU" sz="2400" i="1">
                <a:cs typeface="Arial" pitchFamily="34" charset="0"/>
              </a:rPr>
              <a:t> természeti, valamint társadalmi-gazdasági feltételeinek biztosítása innovatív, a fenntarthatóság felé való átmenetet támogató stratégiai keretrendszer révén.</a:t>
            </a:r>
            <a:endParaRPr lang="hu-HU" altLang="hu-HU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AKpowerpoint">
  <a:themeElements>
    <a:clrScheme name="NAKpowerpoin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NAKpowerpoint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hu-HU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hu-HU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NAK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Settings\KP1\Dokumentumok\        BENCSIK\       NAK_hivatalos_arculat - DVD-n\NAKarculatielemek\NAKpowerpoint\NAKpowerpoint.ppt</Template>
  <TotalTime>1743</TotalTime>
  <Words>1719</Words>
  <Application>Microsoft Office PowerPoint</Application>
  <PresentationFormat>Diavetítés a képernyőre (4:3 oldalarány)</PresentationFormat>
  <Paragraphs>182</Paragraphs>
  <Slides>19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4" baseType="lpstr">
      <vt:lpstr>Calibri</vt:lpstr>
      <vt:lpstr>ＭＳ Ｐゴシック</vt:lpstr>
      <vt:lpstr>Arial</vt:lpstr>
      <vt:lpstr>Wingdings</vt:lpstr>
      <vt:lpstr>NAKpowerpoint</vt:lpstr>
      <vt:lpstr>A Nemzeti Éghajlatváltozási Stratégia kapcsolódása a 2014-20-as periódus tervezési folyamatához  </vt:lpstr>
      <vt:lpstr>A NAK intézményi háttere és feladatai</vt:lpstr>
      <vt:lpstr>Miért van szükség a NÉS megújítására?</vt:lpstr>
      <vt:lpstr>PowerPoint-bemutató</vt:lpstr>
      <vt:lpstr>A NÉS stratégiai keretei</vt:lpstr>
      <vt:lpstr>PowerPoint-bemutató</vt:lpstr>
      <vt:lpstr>Ágazati cselekvési irányok és feladatok meghatározása</vt:lpstr>
      <vt:lpstr>A legfontosabb cselekvési irányok: mezőgazdaság</vt:lpstr>
      <vt:lpstr>PowerPoint-bemutató</vt:lpstr>
      <vt:lpstr>A hatásokra való felkészüléssel kapcsolatos cselekvési irányok</vt:lpstr>
      <vt:lpstr>PowerPoint-bemutató</vt:lpstr>
      <vt:lpstr>Partnerség az éghajlatért</vt:lpstr>
      <vt:lpstr>Az EU szerepe a klímavédelem finanszírozásában</vt:lpstr>
      <vt:lpstr>A 20-20-20 célok</vt:lpstr>
      <vt:lpstr>Finanszírozási irányok</vt:lpstr>
      <vt:lpstr>A hazai éghajlatvédelem forrásai, pénzügyi eszközei, támogatási formái a 2007-13 időszakban</vt:lpstr>
      <vt:lpstr>Néhány javaslat a 2014-20-as időszakra a NÉS-2-ben (1.)</vt:lpstr>
      <vt:lpstr>Javaslatok a 2014-20-as időszakra a NÉS-2-ben (2.)</vt:lpstr>
      <vt:lpstr>Köszönöm a figyelmet!   A NÉS-2 letölthető innen: http://nak.mfgi.hu </vt:lpstr>
    </vt:vector>
  </TitlesOfParts>
  <Company>Nemzeti Alkalmazkodási Központ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energiahatékonyság stratégiai jelentősége és kiterjesztésének néhány lehetősége hazánkban</dc:title>
  <dc:creator>Bencsik János</dc:creator>
  <cp:lastModifiedBy>pinky</cp:lastModifiedBy>
  <cp:revision>174</cp:revision>
  <cp:lastPrinted>2013-10-11T15:01:08Z</cp:lastPrinted>
  <dcterms:created xsi:type="dcterms:W3CDTF">2013-01-11T10:16:39Z</dcterms:created>
  <dcterms:modified xsi:type="dcterms:W3CDTF">2020-03-12T07:54:30Z</dcterms:modified>
</cp:coreProperties>
</file>